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10" y="29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804" y="127962"/>
            <a:ext cx="8462513" cy="432048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RBT001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011–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robotický vysavač KYROS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077" y="414068"/>
            <a:ext cx="8751370" cy="370936"/>
          </a:xfrm>
        </p:spPr>
        <p:txBody>
          <a:bodyPr>
            <a:noAutofit/>
          </a:bodyPr>
          <a:lstStyle/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Infra červený paprsek,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90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min doba provozu,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LED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displej, LION baterie, 4 programy, senzor prachu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112145" y="751989"/>
            <a:ext cx="4201063" cy="6166395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Výkon a vlastnosti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Systém navigace	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Infra červený paprsek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Wifi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Ne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Info Voice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+ Demo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program	Ne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Doba provozu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90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min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Hladina hluku (dB(A))	65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Maximální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příkon (W)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32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Typ baterie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Lithium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Ion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Doba dobíjení (hod)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5 (první nabití 24 hod)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Funkce 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a výbava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LCD displej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Ne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LED displej	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Ano </a:t>
            </a: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Předmotorový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filtr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Textilní + pěnový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Počet programů vysávání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Program Turbo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Ne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Bezdotykové senzory	Ano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Měkký doraz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Ano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Péče o parkety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Ne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Automatický návrat do základny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Ne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Způsob dobíjení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Nabíječka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Objem nádoby na prach 	0,5 l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Detekce naplnění nádoby na prach	Ano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Velikost plochy vysáté na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jedno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 nabití (m2) 	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80 - 90</a:t>
            </a: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Rychlost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(m/vteřinu)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0,25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Funkce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programování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Ne 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Ukazatel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naplnění nádoby	</a:t>
            </a:r>
            <a:r>
              <a:rPr lang="pt-BR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Ano </a:t>
            </a: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Postranní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kartáček	2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Leštič podlahy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Ne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Držadlo pro přenášení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Ne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Senzor prachu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Ano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Senzor proti pádu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Ano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(3)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Měkký doraz / navigace	Mechanický/ optická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Virtuální zeď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Ne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Dálkový ovladač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Ne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Příslušenství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Náhradní postranní kartáčky	Ano (2)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Náhradní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předmotorový filtr	Ano (2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Rotační kartáč		Ano</a:t>
            </a: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Logistická </a:t>
            </a: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data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Kód	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3900160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EAN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kód		</a:t>
            </a:r>
            <a:r>
              <a:rPr lang="en-GB" sz="900" dirty="0">
                <a:solidFill>
                  <a:schemeClr val="tx1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8016361950825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Barva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Černá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výrobku v x š x h (cm)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32,6 x 32,6 x 7,9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Čistá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váha výrobku (kg)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Rozměry balení v x š x h (cm)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47,3 x 41,7 x 13,3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Hrubá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váha s obalem (kg)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4,5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39932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266072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879235" y="2840713"/>
            <a:ext cx="828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SENZOR </a:t>
            </a:r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PROTI PÁDU</a:t>
            </a:r>
            <a:endParaRPr lang="cs-CZ" sz="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07506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848046" y="1257876"/>
            <a:ext cx="862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SENZOR PROTI DOTYKU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185992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874229" y="1991214"/>
            <a:ext cx="827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LION BATERIE BEZ PAMĚŤOVÉHO EFEKTU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157" y="3481417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856671" y="3632066"/>
            <a:ext cx="852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NÁBYTKU – MĚKKNÝ NÁRAZNÍK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534" y="4298051"/>
            <a:ext cx="720000" cy="720000"/>
          </a:xfrm>
          <a:prstGeom prst="rect">
            <a:avLst/>
          </a:prstGeom>
        </p:spPr>
      </p:pic>
      <p:sp>
        <p:nvSpPr>
          <p:cNvPr id="29" name="TextBox 22"/>
          <p:cNvSpPr txBox="1"/>
          <p:nvPr/>
        </p:nvSpPr>
        <p:spPr>
          <a:xfrm>
            <a:off x="4903170" y="4425328"/>
            <a:ext cx="786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DETEKCE PRACHU  POMOCÍ SENZORU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536" y="5071552"/>
            <a:ext cx="720000" cy="720000"/>
          </a:xfrm>
          <a:prstGeom prst="rect">
            <a:avLst/>
          </a:prstGeom>
        </p:spPr>
      </p:pic>
      <p:sp>
        <p:nvSpPr>
          <p:cNvPr id="45" name="TextBox 22"/>
          <p:cNvSpPr txBox="1"/>
          <p:nvPr/>
        </p:nvSpPr>
        <p:spPr>
          <a:xfrm>
            <a:off x="4926172" y="5233333"/>
            <a:ext cx="786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ROTAČNÍ KARTÁČ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285" y="5839304"/>
            <a:ext cx="720000" cy="720000"/>
          </a:xfrm>
          <a:prstGeom prst="rect">
            <a:avLst/>
          </a:prstGeom>
        </p:spPr>
      </p:pic>
      <p:sp>
        <p:nvSpPr>
          <p:cNvPr id="49" name="TextBox 22"/>
          <p:cNvSpPr txBox="1"/>
          <p:nvPr/>
        </p:nvSpPr>
        <p:spPr>
          <a:xfrm>
            <a:off x="4917548" y="6006282"/>
            <a:ext cx="786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POSTRANNÍ KARTÁČKY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9" descr="C:\Users\marke86\Desktop\Robocom3\LOWBOT ___icons\LOWBOT ___icons_Page_19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5" t="14056" r="17044" b="11704"/>
          <a:stretch/>
        </p:blipFill>
        <p:spPr bwMode="auto">
          <a:xfrm>
            <a:off x="4201064" y="1846054"/>
            <a:ext cx="720000" cy="7200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Immagine 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419778" y="843378"/>
            <a:ext cx="1811118" cy="694878"/>
          </a:xfrm>
          <a:prstGeom prst="rect">
            <a:avLst/>
          </a:prstGeom>
        </p:spPr>
      </p:pic>
      <p:pic>
        <p:nvPicPr>
          <p:cNvPr id="35" name="Immagin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730" y="1909423"/>
            <a:ext cx="3137445" cy="301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Immagin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221" y="1076294"/>
            <a:ext cx="720000" cy="71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magine 60"/>
          <p:cNvPicPr>
            <a:picLocks noChangeAspect="1"/>
          </p:cNvPicPr>
          <p:nvPr/>
        </p:nvPicPr>
        <p:blipFill rotWithShape="1">
          <a:blip r:embed="rId8"/>
          <a:srcRect l="15095" t="13529" r="15254" b="14854"/>
          <a:stretch/>
        </p:blipFill>
        <p:spPr>
          <a:xfrm>
            <a:off x="4181382" y="2663300"/>
            <a:ext cx="720000" cy="720783"/>
          </a:xfrm>
          <a:prstGeom prst="ellipse">
            <a:avLst/>
          </a:prstGeom>
        </p:spPr>
      </p:pic>
      <p:pic>
        <p:nvPicPr>
          <p:cNvPr id="32" name="Immagine 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19"/>
          <a:stretch/>
        </p:blipFill>
        <p:spPr bwMode="auto">
          <a:xfrm>
            <a:off x="4154748" y="3495428"/>
            <a:ext cx="74367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magine 8"/>
          <p:cNvPicPr>
            <a:picLocks noChangeAspect="1"/>
          </p:cNvPicPr>
          <p:nvPr/>
        </p:nvPicPr>
        <p:blipFill rotWithShape="1">
          <a:blip r:embed="rId10"/>
          <a:srcRect l="12204" t="12125" r="12959" b="9996"/>
          <a:stretch/>
        </p:blipFill>
        <p:spPr>
          <a:xfrm>
            <a:off x="4175718" y="4277118"/>
            <a:ext cx="720000" cy="729113"/>
          </a:xfrm>
          <a:prstGeom prst="ellipse">
            <a:avLst/>
          </a:prstGeom>
        </p:spPr>
      </p:pic>
      <p:pic>
        <p:nvPicPr>
          <p:cNvPr id="40" name="Immagine 11"/>
          <p:cNvPicPr>
            <a:picLocks noChangeAspect="1"/>
          </p:cNvPicPr>
          <p:nvPr/>
        </p:nvPicPr>
        <p:blipFill rotWithShape="1">
          <a:blip r:embed="rId11"/>
          <a:srcRect l="13986" t="11393" r="12467" b="14404"/>
          <a:stretch/>
        </p:blipFill>
        <p:spPr>
          <a:xfrm>
            <a:off x="4169793" y="5079457"/>
            <a:ext cx="720000" cy="680000"/>
          </a:xfrm>
          <a:prstGeom prst="ellipse">
            <a:avLst/>
          </a:prstGeom>
        </p:spPr>
      </p:pic>
      <p:pic>
        <p:nvPicPr>
          <p:cNvPr id="44" name="Immagine 68"/>
          <p:cNvPicPr>
            <a:picLocks noChangeAspect="1"/>
          </p:cNvPicPr>
          <p:nvPr/>
        </p:nvPicPr>
        <p:blipFill rotWithShape="1">
          <a:blip r:embed="rId12"/>
          <a:srcRect l="8379" t="14062" r="11241" b="12593"/>
          <a:stretch/>
        </p:blipFill>
        <p:spPr>
          <a:xfrm>
            <a:off x="4184595" y="5830916"/>
            <a:ext cx="720000" cy="71182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547</TotalTime>
  <Words>54</Words>
  <Application>Microsoft Office PowerPoint</Application>
  <PresentationFormat>Předvádění na obrazovce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Tahoma</vt:lpstr>
      <vt:lpstr>Motiv Office</vt:lpstr>
      <vt:lpstr>RBT001 011– robotický vysavač KYROS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113</cp:revision>
  <cp:lastPrinted>2016-03-31T14:41:45Z</cp:lastPrinted>
  <dcterms:created xsi:type="dcterms:W3CDTF">2016-03-31T13:54:55Z</dcterms:created>
  <dcterms:modified xsi:type="dcterms:W3CDTF">2018-04-25T06:48:12Z</dcterms:modified>
</cp:coreProperties>
</file>