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684" r:id="rId2"/>
  </p:sldMasterIdLst>
  <p:notesMasterIdLst>
    <p:notesMasterId r:id="rId4"/>
  </p:notesMasterIdLst>
  <p:handoutMasterIdLst>
    <p:handoutMasterId r:id="rId5"/>
  </p:handoutMasterIdLst>
  <p:sldIdLst>
    <p:sldId id="29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5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E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27" autoAdjust="0"/>
  </p:normalViewPr>
  <p:slideViewPr>
    <p:cSldViewPr snapToObjects="1">
      <p:cViewPr varScale="1">
        <p:scale>
          <a:sx n="114" d="100"/>
          <a:sy n="114" d="100"/>
        </p:scale>
        <p:origin x="84" y="102"/>
      </p:cViewPr>
      <p:guideLst>
        <p:guide orient="horz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99" d="100"/>
          <a:sy n="99" d="100"/>
        </p:scale>
        <p:origin x="-354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7E8AD-BF64-411F-BBB8-9643BF506BBE}" type="datetimeFigureOut">
              <a:rPr lang="sl-SI" smtClean="0"/>
              <a:t>7.7.2016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4BADE-5BBE-44F7-97DC-0AAAF8D3DD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693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B3474-FFF5-4E96-9374-C901C84EBDEF}" type="datetimeFigureOut">
              <a:rPr lang="sl-SI" smtClean="0"/>
              <a:t>7.7.2016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BABC6-B29F-4CD5-9C80-1B5A5717B5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6463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sr-Latn-C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6793200"/>
            <a:ext cx="12192000" cy="6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80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3599507"/>
            <a:ext cx="8128000" cy="12017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200"/>
              </a:lnSpc>
              <a:buNone/>
              <a:defRPr lang="en-US" sz="4800" kern="1200" dirty="0" smtClean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</a:defRPr>
            </a:lvl5pPr>
          </a:lstStyle>
          <a:p>
            <a:pPr>
              <a:lnSpc>
                <a:spcPts val="4200"/>
              </a:lnSpc>
            </a:pPr>
            <a:r>
              <a:rPr lang="en-US" sz="4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PRESENTATION</a:t>
            </a:r>
            <a:r>
              <a:rPr lang="sl-SI" sz="4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sl-SI" sz="4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TITL</a:t>
            </a:r>
            <a:r>
              <a:rPr lang="sl-SI" sz="48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</a:t>
            </a:r>
            <a:endParaRPr lang="sl-SI" sz="4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923892" y="4801244"/>
            <a:ext cx="8016908" cy="571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l-SI" dirty="0" err="1" smtClean="0"/>
              <a:t>Subtitle</a:t>
            </a:r>
            <a:endParaRPr lang="en-US" dirty="0" smtClean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15" hasCustomPrompt="1"/>
          </p:nvPr>
        </p:nvSpPr>
        <p:spPr>
          <a:xfrm>
            <a:off x="923892" y="5375564"/>
            <a:ext cx="5976937" cy="718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dirty="0" smtClean="0"/>
              <a:t>Name, </a:t>
            </a:r>
            <a:r>
              <a:rPr lang="sl-SI" dirty="0" err="1" smtClean="0"/>
              <a:t>function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err="1" smtClean="0"/>
              <a:t>Location</a:t>
            </a:r>
            <a:r>
              <a:rPr lang="sl-SI" dirty="0" smtClean="0"/>
              <a:t>, date</a:t>
            </a:r>
            <a:endParaRPr lang="sl-SI" dirty="0"/>
          </a:p>
        </p:txBody>
      </p:sp>
      <p:pic>
        <p:nvPicPr>
          <p:cNvPr id="1029" name="Picture 5" descr="Z:\Posao\Corpo\GORENJE\Design manuel Gorenje\Logo\Gorenje logo RGB white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329509"/>
            <a:ext cx="1260000" cy="36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420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2075" y="990600"/>
            <a:ext cx="8824332" cy="381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pt-BR" sz="3200" kern="100" dirty="0" smtClean="0">
                <a:solidFill>
                  <a:schemeClr val="tx2"/>
                </a:solidFill>
                <a:cs typeface="Arial" panose="020B0604020202020204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>
              <a:lnSpc>
                <a:spcPct val="70000"/>
              </a:lnSpc>
            </a:pPr>
            <a:r>
              <a:rPr lang="pt-BR" sz="3200" kern="1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932075" y="1389441"/>
            <a:ext cx="8824332" cy="304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pt-BR" sz="2000" kern="100" smtClean="0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pt-BR" sz="2000" kern="1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Subtitle</a:t>
            </a:r>
            <a:endParaRPr lang="sr-Latn-CS" dirty="0"/>
          </a:p>
        </p:txBody>
      </p:sp>
      <p:sp>
        <p:nvSpPr>
          <p:cNvPr id="11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914400" y="2514600"/>
            <a:ext cx="9753600" cy="2819400"/>
          </a:xfrm>
          <a:prstGeom prst="rect">
            <a:avLst/>
          </a:prstGeom>
        </p:spPr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69266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2" y="990600"/>
            <a:ext cx="8824332" cy="381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pt-BR" sz="3200" kern="100" dirty="0" smtClean="0">
                <a:solidFill>
                  <a:schemeClr val="tx2"/>
                </a:solidFill>
                <a:cs typeface="Arial" panose="020B0604020202020204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>
              <a:lnSpc>
                <a:spcPct val="70000"/>
              </a:lnSpc>
            </a:pPr>
            <a:r>
              <a:rPr lang="pt-BR" sz="3200" kern="1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2" y="1389441"/>
            <a:ext cx="8824332" cy="304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pt-BR" sz="2000" kern="100" smtClean="0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pt-BR" sz="2000" kern="1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Subtitle</a:t>
            </a:r>
            <a:endParaRPr lang="sr-Latn-C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914351" y="4668841"/>
            <a:ext cx="5166783" cy="1076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6502401" y="4668841"/>
            <a:ext cx="5167352" cy="1076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914402" y="2209800"/>
            <a:ext cx="5166732" cy="2209800"/>
          </a:xfrm>
          <a:prstGeom prst="rect">
            <a:avLst/>
          </a:prstGeom>
        </p:spPr>
        <p:txBody>
          <a:bodyPr/>
          <a:lstStyle/>
          <a:p>
            <a:endParaRPr lang="sr-Latn-CS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502402" y="2209800"/>
            <a:ext cx="5167351" cy="2209800"/>
          </a:xfrm>
          <a:prstGeom prst="rect">
            <a:avLst/>
          </a:prstGeom>
        </p:spPr>
        <p:txBody>
          <a:bodyPr/>
          <a:lstStyle/>
          <a:p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7968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2" y="990600"/>
            <a:ext cx="8824332" cy="381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pt-BR" sz="3200" kern="100" dirty="0" smtClean="0">
                <a:solidFill>
                  <a:schemeClr val="tx2"/>
                </a:solidFill>
                <a:cs typeface="Arial" panose="020B0604020202020204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>
              <a:lnSpc>
                <a:spcPct val="70000"/>
              </a:lnSpc>
            </a:pPr>
            <a:r>
              <a:rPr lang="pt-BR" sz="3200" kern="1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2" y="1389441"/>
            <a:ext cx="8824332" cy="304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pt-BR" sz="2000" kern="100" smtClean="0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pt-BR" sz="2000" kern="1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Subtitle</a:t>
            </a:r>
            <a:endParaRPr lang="sr-Latn-C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914375" y="4668841"/>
            <a:ext cx="3360000" cy="1076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4622787" y="4668841"/>
            <a:ext cx="3360000" cy="1076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914375" y="2209800"/>
            <a:ext cx="3360000" cy="2160000"/>
          </a:xfrm>
          <a:prstGeom prst="rect">
            <a:avLst/>
          </a:prstGeom>
        </p:spPr>
        <p:txBody>
          <a:bodyPr/>
          <a:lstStyle/>
          <a:p>
            <a:endParaRPr lang="sr-Latn-CS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4622787" y="2209800"/>
            <a:ext cx="3360000" cy="2160000"/>
          </a:xfrm>
          <a:prstGeom prst="rect">
            <a:avLst/>
          </a:prstGeom>
        </p:spPr>
        <p:txBody>
          <a:bodyPr/>
          <a:lstStyle/>
          <a:p>
            <a:endParaRPr lang="sr-Latn-CS"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8331200" y="2209800"/>
            <a:ext cx="3360000" cy="2160000"/>
          </a:xfrm>
          <a:prstGeom prst="rect">
            <a:avLst/>
          </a:prstGeom>
        </p:spPr>
        <p:txBody>
          <a:bodyPr/>
          <a:lstStyle/>
          <a:p>
            <a:endParaRPr lang="sr-Latn-CS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8331200" y="4648203"/>
            <a:ext cx="3360000" cy="1076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7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2" y="990600"/>
            <a:ext cx="8824332" cy="381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pt-BR" sz="3200" kern="100" dirty="0" smtClean="0">
                <a:solidFill>
                  <a:schemeClr val="tx2"/>
                </a:solidFill>
                <a:cs typeface="Arial" panose="020B0604020202020204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>
              <a:lnSpc>
                <a:spcPct val="70000"/>
              </a:lnSpc>
            </a:pPr>
            <a:r>
              <a:rPr lang="pt-BR" sz="3200" kern="1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2" y="1389441"/>
            <a:ext cx="8824332" cy="304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pt-BR" sz="2000" kern="100" smtClean="0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pt-BR" sz="2000" kern="1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Subtitle</a:t>
            </a:r>
            <a:endParaRPr lang="sr-Latn-C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828800" y="2373603"/>
            <a:ext cx="5588000" cy="28007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18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914402" y="3663019"/>
            <a:ext cx="914425" cy="4783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endParaRPr lang="sr-Latn-CS" dirty="0"/>
          </a:p>
        </p:txBody>
      </p:sp>
      <p:sp>
        <p:nvSpPr>
          <p:cNvPr id="19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914402" y="4800603"/>
            <a:ext cx="914425" cy="4783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endParaRPr lang="sr-Latn-C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914402" y="2438403"/>
            <a:ext cx="914425" cy="4783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84936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4033388" y="2060848"/>
            <a:ext cx="3960000" cy="396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 sz="180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045388" y="2060848"/>
            <a:ext cx="3960000" cy="39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2" y="990600"/>
            <a:ext cx="8824332" cy="381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pt-BR" sz="3200" kern="100" dirty="0" smtClean="0">
                <a:solidFill>
                  <a:schemeClr val="tx2"/>
                </a:solidFill>
                <a:cs typeface="Arial" panose="020B0604020202020204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>
              <a:lnSpc>
                <a:spcPct val="70000"/>
              </a:lnSpc>
            </a:pPr>
            <a:r>
              <a:rPr lang="pt-BR" sz="3200" kern="1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2" y="1389441"/>
            <a:ext cx="8824332" cy="304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pt-BR" sz="2000" kern="100" smtClean="0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pt-BR" sz="2000" kern="1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Subtitle</a:t>
            </a:r>
            <a:endParaRPr lang="sr-Latn-C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829188" y="389991"/>
            <a:ext cx="8331200" cy="190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800" dirty="0">
                <a:solidFill>
                  <a:schemeClr val="accent1"/>
                </a:solidFill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>
              <a:lnSpc>
                <a:spcPct val="80000"/>
              </a:lnSpc>
            </a:pPr>
            <a:r>
              <a:rPr lang="en-US" sz="800" dirty="0" smtClean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PRESENTATION TITLE / </a:t>
            </a:r>
            <a:r>
              <a:rPr lang="en-US" sz="800" dirty="0" smtClean="0">
                <a:solidFill>
                  <a:schemeClr val="accent1"/>
                </a:solidFill>
                <a:cs typeface="Arial" panose="020B0604020202020204" pitchFamily="34" charset="0"/>
              </a:rPr>
              <a:t>PRESENTATION SUBTITLE</a:t>
            </a:r>
            <a:r>
              <a:rPr lang="en-US" sz="800" dirty="0" smtClean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sz="8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74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829187" y="2314730"/>
            <a:ext cx="3060000" cy="306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 sz="1200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829187" y="2314728"/>
            <a:ext cx="3060000" cy="30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2" y="990600"/>
            <a:ext cx="8824332" cy="381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pt-BR" sz="3200" kern="100" dirty="0" smtClean="0">
                <a:solidFill>
                  <a:schemeClr val="tx2"/>
                </a:solidFill>
                <a:cs typeface="Arial" panose="020B0604020202020204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>
              <a:lnSpc>
                <a:spcPct val="70000"/>
              </a:lnSpc>
            </a:pPr>
            <a:r>
              <a:rPr lang="pt-BR" sz="3200" kern="1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2" y="1389441"/>
            <a:ext cx="8824332" cy="304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pt-BR" sz="2000" kern="100" smtClean="0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pt-BR" sz="2000" kern="1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Subtitle</a:t>
            </a:r>
            <a:endParaRPr lang="sr-Latn-CS" dirty="0"/>
          </a:p>
        </p:txBody>
      </p:sp>
      <p:sp>
        <p:nvSpPr>
          <p:cNvPr id="16" name="Oval 15"/>
          <p:cNvSpPr/>
          <p:nvPr userDrawn="1"/>
        </p:nvSpPr>
        <p:spPr>
          <a:xfrm>
            <a:off x="4593344" y="2314730"/>
            <a:ext cx="3060000" cy="306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 sz="1200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593344" y="2314730"/>
            <a:ext cx="3060000" cy="30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357502" y="2314730"/>
            <a:ext cx="3060000" cy="306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 sz="1200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357503" y="2314728"/>
            <a:ext cx="3060000" cy="30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63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943847" y="4640997"/>
            <a:ext cx="6068800" cy="13215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767408" y="3810003"/>
            <a:ext cx="10756776" cy="731701"/>
          </a:xfrm>
          <a:prstGeom prst="rect">
            <a:avLst/>
          </a:prstGeom>
        </p:spPr>
        <p:txBody>
          <a:bodyPr/>
          <a:lstStyle>
            <a:lvl1pPr algn="l">
              <a:defRPr sz="4400"/>
            </a:lvl1pPr>
          </a:lstStyle>
          <a:p>
            <a:r>
              <a:rPr lang="en-GB" sz="4800" dirty="0" smtClean="0"/>
              <a:t>CHAPTER TITLE</a:t>
            </a:r>
            <a:endParaRPr lang="sl-SI" sz="48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56" name="Picture 8" descr="Z:\Posao\Corpo\GORENJE\Design manuel Gorenje\Logo\Gorenje logo RGB gray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329507"/>
            <a:ext cx="1260000" cy="36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90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827667" y="990603"/>
            <a:ext cx="2728332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pt-BR" sz="3200" kern="1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Contents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86606" y="5257800"/>
            <a:ext cx="4744297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59"/>
          <p:cNvSpPr>
            <a:spLocks noGrp="1"/>
          </p:cNvSpPr>
          <p:nvPr>
            <p:ph type="body" sz="quarter" idx="26" hasCustomPrompt="1"/>
          </p:nvPr>
        </p:nvSpPr>
        <p:spPr>
          <a:xfrm>
            <a:off x="2795635" y="3630586"/>
            <a:ext cx="1439333" cy="720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XX</a:t>
            </a:r>
            <a:endParaRPr lang="sr-Latn-CS" dirty="0"/>
          </a:p>
        </p:txBody>
      </p:sp>
      <p:sp>
        <p:nvSpPr>
          <p:cNvPr id="74" name="Text Placeholder 73"/>
          <p:cNvSpPr>
            <a:spLocks noGrp="1"/>
          </p:cNvSpPr>
          <p:nvPr>
            <p:ph type="body" sz="quarter" idx="30" hasCustomPrompt="1"/>
          </p:nvPr>
        </p:nvSpPr>
        <p:spPr>
          <a:xfrm>
            <a:off x="2795633" y="4350586"/>
            <a:ext cx="1440416" cy="180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  <a:endParaRPr lang="sr-Latn-CS" dirty="0"/>
          </a:p>
        </p:txBody>
      </p:sp>
      <p:sp>
        <p:nvSpPr>
          <p:cNvPr id="76" name="Text Placeholder 75"/>
          <p:cNvSpPr>
            <a:spLocks noGrp="1"/>
          </p:cNvSpPr>
          <p:nvPr>
            <p:ph type="body" sz="quarter" idx="31" hasCustomPrompt="1"/>
          </p:nvPr>
        </p:nvSpPr>
        <p:spPr>
          <a:xfrm>
            <a:off x="2795635" y="4530588"/>
            <a:ext cx="1441449" cy="207015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 smtClean="0"/>
              <a:t>Subtitle</a:t>
            </a:r>
            <a:endParaRPr lang="sr-Latn-CS" dirty="0"/>
          </a:p>
        </p:txBody>
      </p:sp>
      <p:sp>
        <p:nvSpPr>
          <p:cNvPr id="77" name="Text Placeholder 59"/>
          <p:cNvSpPr>
            <a:spLocks noGrp="1"/>
          </p:cNvSpPr>
          <p:nvPr>
            <p:ph type="body" sz="quarter" idx="32" hasCustomPrompt="1"/>
          </p:nvPr>
        </p:nvSpPr>
        <p:spPr>
          <a:xfrm>
            <a:off x="4355808" y="3635597"/>
            <a:ext cx="1439333" cy="7200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XX</a:t>
            </a:r>
            <a:endParaRPr lang="sr-Latn-CS" dirty="0"/>
          </a:p>
        </p:txBody>
      </p:sp>
      <p:sp>
        <p:nvSpPr>
          <p:cNvPr id="78" name="Text Placeholder 73"/>
          <p:cNvSpPr>
            <a:spLocks noGrp="1"/>
          </p:cNvSpPr>
          <p:nvPr>
            <p:ph type="body" sz="quarter" idx="33" hasCustomPrompt="1"/>
          </p:nvPr>
        </p:nvSpPr>
        <p:spPr>
          <a:xfrm>
            <a:off x="4355807" y="4355597"/>
            <a:ext cx="1440416" cy="18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  <a:endParaRPr lang="sr-Latn-CS" dirty="0"/>
          </a:p>
        </p:txBody>
      </p:sp>
      <p:sp>
        <p:nvSpPr>
          <p:cNvPr id="79" name="Text Placeholder 75"/>
          <p:cNvSpPr>
            <a:spLocks noGrp="1"/>
          </p:cNvSpPr>
          <p:nvPr>
            <p:ph type="body" sz="quarter" idx="34" hasCustomPrompt="1"/>
          </p:nvPr>
        </p:nvSpPr>
        <p:spPr>
          <a:xfrm>
            <a:off x="4355809" y="4535599"/>
            <a:ext cx="1441449" cy="2070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 smtClean="0"/>
              <a:t>Subtitle</a:t>
            </a:r>
            <a:endParaRPr lang="sr-Latn-CS" dirty="0"/>
          </a:p>
        </p:txBody>
      </p:sp>
      <p:sp>
        <p:nvSpPr>
          <p:cNvPr id="80" name="Text Placeholder 59"/>
          <p:cNvSpPr>
            <a:spLocks noGrp="1"/>
          </p:cNvSpPr>
          <p:nvPr>
            <p:ph type="body" sz="quarter" idx="35" hasCustomPrompt="1"/>
          </p:nvPr>
        </p:nvSpPr>
        <p:spPr>
          <a:xfrm>
            <a:off x="5915980" y="3637380"/>
            <a:ext cx="1439333" cy="720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XX</a:t>
            </a:r>
            <a:endParaRPr lang="sr-Latn-CS" dirty="0"/>
          </a:p>
        </p:txBody>
      </p:sp>
      <p:sp>
        <p:nvSpPr>
          <p:cNvPr id="81" name="Text Placeholder 73"/>
          <p:cNvSpPr>
            <a:spLocks noGrp="1"/>
          </p:cNvSpPr>
          <p:nvPr>
            <p:ph type="body" sz="quarter" idx="36" hasCustomPrompt="1"/>
          </p:nvPr>
        </p:nvSpPr>
        <p:spPr>
          <a:xfrm>
            <a:off x="5915980" y="4357380"/>
            <a:ext cx="1440416" cy="180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  <a:endParaRPr lang="sr-Latn-CS" dirty="0"/>
          </a:p>
        </p:txBody>
      </p:sp>
      <p:sp>
        <p:nvSpPr>
          <p:cNvPr id="82" name="Text Placeholder 75"/>
          <p:cNvSpPr>
            <a:spLocks noGrp="1"/>
          </p:cNvSpPr>
          <p:nvPr>
            <p:ph type="body" sz="quarter" idx="37" hasCustomPrompt="1"/>
          </p:nvPr>
        </p:nvSpPr>
        <p:spPr>
          <a:xfrm>
            <a:off x="5915982" y="4537382"/>
            <a:ext cx="1441449" cy="207015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 smtClean="0"/>
              <a:t>Subtitle</a:t>
            </a:r>
            <a:endParaRPr lang="sr-Latn-CS" dirty="0"/>
          </a:p>
        </p:txBody>
      </p:sp>
      <p:sp>
        <p:nvSpPr>
          <p:cNvPr id="83" name="Text Placeholder 59"/>
          <p:cNvSpPr>
            <a:spLocks noGrp="1"/>
          </p:cNvSpPr>
          <p:nvPr>
            <p:ph type="body" sz="quarter" idx="38" hasCustomPrompt="1"/>
          </p:nvPr>
        </p:nvSpPr>
        <p:spPr>
          <a:xfrm>
            <a:off x="7476155" y="3626241"/>
            <a:ext cx="1439333" cy="7200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XX</a:t>
            </a:r>
            <a:endParaRPr lang="sr-Latn-CS" dirty="0"/>
          </a:p>
        </p:txBody>
      </p:sp>
      <p:sp>
        <p:nvSpPr>
          <p:cNvPr id="84" name="Text Placeholder 73"/>
          <p:cNvSpPr>
            <a:spLocks noGrp="1"/>
          </p:cNvSpPr>
          <p:nvPr>
            <p:ph type="body" sz="quarter" idx="39" hasCustomPrompt="1"/>
          </p:nvPr>
        </p:nvSpPr>
        <p:spPr>
          <a:xfrm>
            <a:off x="7476153" y="4346241"/>
            <a:ext cx="1440416" cy="18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  <a:endParaRPr lang="sr-Latn-CS" dirty="0"/>
          </a:p>
        </p:txBody>
      </p:sp>
      <p:sp>
        <p:nvSpPr>
          <p:cNvPr id="85" name="Text Placeholder 75"/>
          <p:cNvSpPr>
            <a:spLocks noGrp="1"/>
          </p:cNvSpPr>
          <p:nvPr>
            <p:ph type="body" sz="quarter" idx="40" hasCustomPrompt="1"/>
          </p:nvPr>
        </p:nvSpPr>
        <p:spPr>
          <a:xfrm>
            <a:off x="7476156" y="4526243"/>
            <a:ext cx="1441449" cy="2070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 smtClean="0"/>
              <a:t>Subtitle</a:t>
            </a:r>
            <a:endParaRPr lang="sr-Latn-CS" dirty="0"/>
          </a:p>
        </p:txBody>
      </p:sp>
      <p:sp>
        <p:nvSpPr>
          <p:cNvPr id="86" name="Text Placeholder 59"/>
          <p:cNvSpPr>
            <a:spLocks noGrp="1"/>
          </p:cNvSpPr>
          <p:nvPr>
            <p:ph type="body" sz="quarter" idx="41" hasCustomPrompt="1"/>
          </p:nvPr>
        </p:nvSpPr>
        <p:spPr>
          <a:xfrm>
            <a:off x="2791919" y="2432096"/>
            <a:ext cx="1439333" cy="7200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XX</a:t>
            </a:r>
            <a:endParaRPr lang="sr-Latn-CS" dirty="0"/>
          </a:p>
        </p:txBody>
      </p:sp>
      <p:sp>
        <p:nvSpPr>
          <p:cNvPr id="87" name="Text Placeholder 73"/>
          <p:cNvSpPr>
            <a:spLocks noGrp="1"/>
          </p:cNvSpPr>
          <p:nvPr>
            <p:ph type="body" sz="quarter" idx="42" hasCustomPrompt="1"/>
          </p:nvPr>
        </p:nvSpPr>
        <p:spPr>
          <a:xfrm>
            <a:off x="2791917" y="3152096"/>
            <a:ext cx="1440416" cy="18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  <a:endParaRPr lang="sr-Latn-CS" dirty="0"/>
          </a:p>
        </p:txBody>
      </p:sp>
      <p:sp>
        <p:nvSpPr>
          <p:cNvPr id="88" name="Text Placeholder 75"/>
          <p:cNvSpPr>
            <a:spLocks noGrp="1"/>
          </p:cNvSpPr>
          <p:nvPr>
            <p:ph type="body" sz="quarter" idx="43" hasCustomPrompt="1"/>
          </p:nvPr>
        </p:nvSpPr>
        <p:spPr>
          <a:xfrm>
            <a:off x="2791920" y="3332098"/>
            <a:ext cx="1441449" cy="2070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 smtClean="0"/>
              <a:t>Subtitle</a:t>
            </a:r>
            <a:endParaRPr lang="sr-Latn-CS" dirty="0"/>
          </a:p>
        </p:txBody>
      </p:sp>
      <p:sp>
        <p:nvSpPr>
          <p:cNvPr id="89" name="Text Placeholder 59"/>
          <p:cNvSpPr>
            <a:spLocks noGrp="1"/>
          </p:cNvSpPr>
          <p:nvPr>
            <p:ph type="body" sz="quarter" idx="44" hasCustomPrompt="1"/>
          </p:nvPr>
        </p:nvSpPr>
        <p:spPr>
          <a:xfrm>
            <a:off x="4352092" y="2437107"/>
            <a:ext cx="1439333" cy="720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XX</a:t>
            </a:r>
            <a:endParaRPr lang="sr-Latn-CS" dirty="0"/>
          </a:p>
        </p:txBody>
      </p:sp>
      <p:sp>
        <p:nvSpPr>
          <p:cNvPr id="90" name="Text Placeholder 73"/>
          <p:cNvSpPr>
            <a:spLocks noGrp="1"/>
          </p:cNvSpPr>
          <p:nvPr>
            <p:ph type="body" sz="quarter" idx="45" hasCustomPrompt="1"/>
          </p:nvPr>
        </p:nvSpPr>
        <p:spPr>
          <a:xfrm>
            <a:off x="4352091" y="3157107"/>
            <a:ext cx="1440416" cy="180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  <a:endParaRPr lang="sr-Latn-CS" dirty="0"/>
          </a:p>
        </p:txBody>
      </p:sp>
      <p:sp>
        <p:nvSpPr>
          <p:cNvPr id="91" name="Text Placeholder 75"/>
          <p:cNvSpPr>
            <a:spLocks noGrp="1"/>
          </p:cNvSpPr>
          <p:nvPr>
            <p:ph type="body" sz="quarter" idx="46" hasCustomPrompt="1"/>
          </p:nvPr>
        </p:nvSpPr>
        <p:spPr>
          <a:xfrm>
            <a:off x="4352093" y="3337106"/>
            <a:ext cx="1441449" cy="207015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 smtClean="0"/>
              <a:t>Subtitle</a:t>
            </a:r>
            <a:endParaRPr lang="sr-Latn-CS" dirty="0"/>
          </a:p>
        </p:txBody>
      </p:sp>
      <p:sp>
        <p:nvSpPr>
          <p:cNvPr id="92" name="Text Placeholder 59"/>
          <p:cNvSpPr>
            <a:spLocks noGrp="1"/>
          </p:cNvSpPr>
          <p:nvPr>
            <p:ph type="body" sz="quarter" idx="47" hasCustomPrompt="1"/>
          </p:nvPr>
        </p:nvSpPr>
        <p:spPr>
          <a:xfrm>
            <a:off x="5912264" y="2438890"/>
            <a:ext cx="1439333" cy="7200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XX</a:t>
            </a:r>
            <a:endParaRPr lang="sr-Latn-CS" dirty="0"/>
          </a:p>
        </p:txBody>
      </p:sp>
      <p:sp>
        <p:nvSpPr>
          <p:cNvPr id="93" name="Text Placeholder 73"/>
          <p:cNvSpPr>
            <a:spLocks noGrp="1"/>
          </p:cNvSpPr>
          <p:nvPr>
            <p:ph type="body" sz="quarter" idx="48" hasCustomPrompt="1"/>
          </p:nvPr>
        </p:nvSpPr>
        <p:spPr>
          <a:xfrm>
            <a:off x="5912264" y="3158890"/>
            <a:ext cx="1440416" cy="18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  <a:endParaRPr lang="sr-Latn-CS" dirty="0"/>
          </a:p>
        </p:txBody>
      </p:sp>
      <p:sp>
        <p:nvSpPr>
          <p:cNvPr id="94" name="Text Placeholder 75"/>
          <p:cNvSpPr>
            <a:spLocks noGrp="1"/>
          </p:cNvSpPr>
          <p:nvPr>
            <p:ph type="body" sz="quarter" idx="49" hasCustomPrompt="1"/>
          </p:nvPr>
        </p:nvSpPr>
        <p:spPr>
          <a:xfrm>
            <a:off x="5912266" y="3338892"/>
            <a:ext cx="1441449" cy="2070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 smtClean="0"/>
              <a:t>Subtitle</a:t>
            </a:r>
            <a:endParaRPr lang="sr-Latn-CS" dirty="0"/>
          </a:p>
        </p:txBody>
      </p:sp>
      <p:sp>
        <p:nvSpPr>
          <p:cNvPr id="95" name="Text Placeholder 59"/>
          <p:cNvSpPr>
            <a:spLocks noGrp="1"/>
          </p:cNvSpPr>
          <p:nvPr>
            <p:ph type="body" sz="quarter" idx="50" hasCustomPrompt="1"/>
          </p:nvPr>
        </p:nvSpPr>
        <p:spPr>
          <a:xfrm>
            <a:off x="7472439" y="2427751"/>
            <a:ext cx="1439333" cy="720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XX</a:t>
            </a:r>
            <a:endParaRPr lang="sr-Latn-CS" dirty="0"/>
          </a:p>
        </p:txBody>
      </p:sp>
      <p:sp>
        <p:nvSpPr>
          <p:cNvPr id="96" name="Text Placeholder 73"/>
          <p:cNvSpPr>
            <a:spLocks noGrp="1"/>
          </p:cNvSpPr>
          <p:nvPr>
            <p:ph type="body" sz="quarter" idx="51" hasCustomPrompt="1"/>
          </p:nvPr>
        </p:nvSpPr>
        <p:spPr>
          <a:xfrm>
            <a:off x="7472437" y="3147751"/>
            <a:ext cx="1440416" cy="180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1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  <a:endParaRPr lang="sr-Latn-CS" dirty="0"/>
          </a:p>
        </p:txBody>
      </p:sp>
      <p:sp>
        <p:nvSpPr>
          <p:cNvPr id="97" name="Text Placeholder 75"/>
          <p:cNvSpPr>
            <a:spLocks noGrp="1"/>
          </p:cNvSpPr>
          <p:nvPr>
            <p:ph type="body" sz="quarter" idx="52" hasCustomPrompt="1"/>
          </p:nvPr>
        </p:nvSpPr>
        <p:spPr>
          <a:xfrm>
            <a:off x="7472440" y="3327750"/>
            <a:ext cx="1441449" cy="207015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 smtClean="0"/>
              <a:t>Subtitle</a:t>
            </a:r>
            <a:endParaRPr lang="sr-Latn-CS" dirty="0"/>
          </a:p>
        </p:txBody>
      </p:sp>
      <p:pic>
        <p:nvPicPr>
          <p:cNvPr id="29" name="Picture 8" descr="Z:\Posao\Corpo\GORENJE\Design manuel Gorenje\Logo\Gorenje logo RGB gray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329507"/>
            <a:ext cx="1260000" cy="36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69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352800"/>
            <a:ext cx="12192000" cy="762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sl-SI" sz="4800" dirty="0">
                <a:cs typeface="Arial" panose="020B0604020202020204" pitchFamily="34" charset="0"/>
              </a:defRPr>
            </a:lvl1pPr>
          </a:lstStyle>
          <a:p>
            <a:r>
              <a:rPr lang="en-US" sz="4800" dirty="0" smtClean="0"/>
              <a:t>Thank you</a:t>
            </a:r>
            <a:endParaRPr lang="sl-SI" sz="4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248400"/>
            <a:ext cx="12192000" cy="304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 smtClean="0"/>
              <a:t>www.gorenje.com</a:t>
            </a:r>
            <a:endParaRPr lang="sr-Latn-CS" dirty="0"/>
          </a:p>
        </p:txBody>
      </p:sp>
      <p:pic>
        <p:nvPicPr>
          <p:cNvPr id="5" name="Picture 8" descr="Z:\Posao\Corpo\GORENJE\Design manuel Gorenje\Logo\Gorenje logo RGB gray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329507"/>
            <a:ext cx="1260000" cy="36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74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829188" y="1844824"/>
            <a:ext cx="10547401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890287" y="990600"/>
            <a:ext cx="8824332" cy="381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pt-BR" sz="3200" kern="100" dirty="0" smtClean="0">
                <a:solidFill>
                  <a:schemeClr val="tx2"/>
                </a:solidFill>
                <a:cs typeface="Arial" panose="020B0604020202020204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>
              <a:lnSpc>
                <a:spcPct val="70000"/>
              </a:lnSpc>
            </a:pPr>
            <a:r>
              <a:rPr lang="pt-BR" sz="3200" kern="1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890287" y="1389441"/>
            <a:ext cx="8824332" cy="304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pt-BR" sz="2000" kern="100" smtClean="0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pt-BR" sz="2000" kern="1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Subtitle</a:t>
            </a:r>
            <a:endParaRPr lang="sr-Latn-CS" dirty="0"/>
          </a:p>
        </p:txBody>
      </p:sp>
    </p:spTree>
    <p:extLst>
      <p:ext uri="{BB962C8B-B14F-4D97-AF65-F5344CB8AC3E}">
        <p14:creationId xmlns:p14="http://schemas.microsoft.com/office/powerpoint/2010/main" val="177858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29190" y="990600"/>
            <a:ext cx="10547399" cy="5246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945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2075" y="990600"/>
            <a:ext cx="8824332" cy="381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pt-BR" sz="3200" kern="100" dirty="0" smtClean="0">
                <a:solidFill>
                  <a:schemeClr val="tx2"/>
                </a:solidFill>
                <a:cs typeface="Arial" panose="020B0604020202020204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>
              <a:lnSpc>
                <a:spcPct val="70000"/>
              </a:lnSpc>
            </a:pPr>
            <a:r>
              <a:rPr lang="pt-BR" sz="3200" kern="1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4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932075" y="1389441"/>
            <a:ext cx="8824332" cy="304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pt-BR" sz="2000" kern="100" smtClean="0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pt-BR" sz="2000" kern="1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Subtitle</a:t>
            </a:r>
            <a:endParaRPr lang="sr-Latn-CS" dirty="0"/>
          </a:p>
        </p:txBody>
      </p:sp>
      <p:sp>
        <p:nvSpPr>
          <p:cNvPr id="7" name="Označba mesta vsebine 6"/>
          <p:cNvSpPr>
            <a:spLocks noGrp="1"/>
          </p:cNvSpPr>
          <p:nvPr>
            <p:ph sz="quarter" idx="54"/>
          </p:nvPr>
        </p:nvSpPr>
        <p:spPr>
          <a:xfrm>
            <a:off x="914400" y="2367880"/>
            <a:ext cx="87376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20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2075" y="990600"/>
            <a:ext cx="8824332" cy="381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pt-BR" sz="3200" kern="100" dirty="0" smtClean="0">
                <a:solidFill>
                  <a:schemeClr val="tx2"/>
                </a:solidFill>
                <a:cs typeface="Arial" panose="020B0604020202020204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>
              <a:lnSpc>
                <a:spcPct val="70000"/>
              </a:lnSpc>
            </a:pPr>
            <a:r>
              <a:rPr lang="pt-BR" sz="3200" kern="1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932075" y="1389441"/>
            <a:ext cx="8824332" cy="304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pt-BR" sz="2000" kern="100" smtClean="0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pt-BR" sz="2000" kern="1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Subtitle</a:t>
            </a:r>
            <a:endParaRPr lang="sr-Latn-C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914400" y="4668841"/>
            <a:ext cx="9245600" cy="1323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54"/>
          </p:nvPr>
        </p:nvSpPr>
        <p:spPr>
          <a:xfrm>
            <a:off x="914400" y="2371328"/>
            <a:ext cx="9245600" cy="2209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8021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2075" y="990600"/>
            <a:ext cx="8824332" cy="381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pt-BR" sz="3200" kern="100" dirty="0" smtClean="0">
                <a:solidFill>
                  <a:schemeClr val="tx2"/>
                </a:solidFill>
                <a:cs typeface="Arial" panose="020B0604020202020204" pitchFamily="34" charset="0"/>
              </a:defRPr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>
              <a:lnSpc>
                <a:spcPct val="70000"/>
              </a:lnSpc>
            </a:pPr>
            <a:r>
              <a:rPr lang="pt-BR" sz="3200" kern="1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932075" y="1389441"/>
            <a:ext cx="8824332" cy="304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pt-BR" sz="2000" kern="100" smtClean="0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pt-BR" sz="2000" kern="1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Subtitle</a:t>
            </a:r>
            <a:endParaRPr lang="sr-Latn-C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502400" y="1836738"/>
            <a:ext cx="5268384" cy="206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54"/>
          </p:nvPr>
        </p:nvSpPr>
        <p:spPr>
          <a:xfrm>
            <a:off x="6502400" y="4041400"/>
            <a:ext cx="5268384" cy="3226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BEB4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55"/>
          </p:nvPr>
        </p:nvSpPr>
        <p:spPr>
          <a:xfrm>
            <a:off x="871984" y="1836738"/>
            <a:ext cx="5080000" cy="3802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231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7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6" r:id="rId2"/>
    <p:sldLayoutId id="2147483685" r:id="rId3"/>
    <p:sldLayoutId id="2147483712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746400"/>
            <a:ext cx="12192000" cy="11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800"/>
          </a:p>
        </p:txBody>
      </p:sp>
      <p:sp>
        <p:nvSpPr>
          <p:cNvPr id="12" name="TextBox 11"/>
          <p:cNvSpPr txBox="1"/>
          <p:nvPr/>
        </p:nvSpPr>
        <p:spPr>
          <a:xfrm>
            <a:off x="11379202" y="6324603"/>
            <a:ext cx="493132" cy="184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fld id="{B6F15528-21DE-4FAA-801E-634DDDAF4B2B}" type="slidenum">
              <a:rPr lang="en-US" sz="800" smtClean="0"/>
              <a:pPr/>
              <a:t>‹#›</a:t>
            </a:fld>
            <a:endParaRPr lang="pt-BR" sz="800" kern="100" dirty="0" smtClean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Picture 8" descr="Z:\Posao\Corpo\GORENJE\Design manuel Gorenje\Logo\Gorenje logo RGB gray.wm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329507"/>
            <a:ext cx="1260000" cy="36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83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13" r:id="rId2"/>
    <p:sldLayoutId id="2147483711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značba mesta besedila 4"/>
          <p:cNvSpPr>
            <a:spLocks noGrp="1"/>
          </p:cNvSpPr>
          <p:nvPr>
            <p:ph type="body" sz="quarter" idx="11"/>
          </p:nvPr>
        </p:nvSpPr>
        <p:spPr>
          <a:xfrm>
            <a:off x="407368" y="357669"/>
            <a:ext cx="8824332" cy="381000"/>
          </a:xfrm>
        </p:spPr>
        <p:txBody>
          <a:bodyPr/>
          <a:lstStyle/>
          <a:p>
            <a:r>
              <a:rPr lang="sk-SK" b="1" dirty="0" smtClean="0"/>
              <a:t>KAM26F0PHH - 555613</a:t>
            </a:r>
            <a:endParaRPr lang="sl-SI" dirty="0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quarter" idx="12"/>
          </p:nvPr>
        </p:nvSpPr>
        <p:spPr>
          <a:xfrm>
            <a:off x="407368" y="756510"/>
            <a:ext cx="8824332" cy="304800"/>
          </a:xfrm>
        </p:spPr>
        <p:txBody>
          <a:bodyPr/>
          <a:lstStyle/>
          <a:p>
            <a:r>
              <a:rPr lang="sl-SI" dirty="0"/>
              <a:t>Přenosná klimatizační jednotka</a:t>
            </a:r>
          </a:p>
        </p:txBody>
      </p:sp>
      <p:sp>
        <p:nvSpPr>
          <p:cNvPr id="2" name="Obdĺžnik 1"/>
          <p:cNvSpPr/>
          <p:nvPr/>
        </p:nvSpPr>
        <p:spPr>
          <a:xfrm>
            <a:off x="8712968" y="1844824"/>
            <a:ext cx="6096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b="1" dirty="0" smtClean="0"/>
              <a:t>Technické parametry:</a:t>
            </a:r>
          </a:p>
          <a:p>
            <a:r>
              <a:rPr lang="cs-CZ" sz="1400" dirty="0" smtClean="0"/>
              <a:t>Chladící výkon: 2600 W</a:t>
            </a:r>
          </a:p>
          <a:p>
            <a:r>
              <a:rPr lang="cs-CZ" sz="1400" dirty="0" smtClean="0"/>
              <a:t>Připojovací výkon pro chlazení: 1015 W</a:t>
            </a:r>
          </a:p>
          <a:p>
            <a:r>
              <a:rPr lang="cs-CZ" sz="1400" dirty="0" smtClean="0"/>
              <a:t>Poměr SEER - chlazení: 0</a:t>
            </a:r>
          </a:p>
          <a:p>
            <a:r>
              <a:rPr lang="cs-CZ" sz="1400" dirty="0" smtClean="0"/>
              <a:t>Poměr SCOP - vytápění: 0</a:t>
            </a:r>
          </a:p>
          <a:p>
            <a:r>
              <a:rPr lang="cs-CZ" sz="1400" dirty="0" smtClean="0"/>
              <a:t>Jmenovitý proud - chlazení: 6,3 A</a:t>
            </a:r>
          </a:p>
          <a:p>
            <a:r>
              <a:rPr lang="cs-CZ" sz="1400" dirty="0" smtClean="0"/>
              <a:t>EER: 2,6</a:t>
            </a:r>
          </a:p>
          <a:p>
            <a:endParaRPr lang="cs-CZ" sz="1400" b="1" dirty="0" smtClean="0"/>
          </a:p>
          <a:p>
            <a:r>
              <a:rPr lang="cs-CZ" sz="1400" b="1" dirty="0" smtClean="0">
                <a:solidFill>
                  <a:srgbClr val="00BEB4"/>
                </a:solidFill>
              </a:rPr>
              <a:t>Energetická třída: A</a:t>
            </a:r>
          </a:p>
          <a:p>
            <a:r>
              <a:rPr lang="cs-CZ" sz="1400" b="1" dirty="0" smtClean="0"/>
              <a:t>Třída energetické účinnosti - chlazení: A</a:t>
            </a:r>
          </a:p>
          <a:p>
            <a:endParaRPr lang="cs-CZ" sz="1400" b="1" dirty="0" smtClean="0"/>
          </a:p>
          <a:p>
            <a:r>
              <a:rPr lang="cs-CZ" sz="1400" dirty="0" smtClean="0"/>
              <a:t>Průtok vzduchu - </a:t>
            </a:r>
            <a:r>
              <a:rPr lang="cs-CZ" sz="1400" dirty="0" err="1" smtClean="0"/>
              <a:t>max</a:t>
            </a:r>
            <a:r>
              <a:rPr lang="cs-CZ" sz="1400" dirty="0" smtClean="0"/>
              <a:t> .: 300 m3</a:t>
            </a:r>
          </a:p>
          <a:p>
            <a:r>
              <a:rPr lang="cs-CZ" sz="1400" dirty="0" smtClean="0"/>
              <a:t>Minimální akustický výkon: 64 dB (A) re 1 </a:t>
            </a:r>
            <a:r>
              <a:rPr lang="cs-CZ" sz="1400" dirty="0" err="1" smtClean="0"/>
              <a:t>pW</a:t>
            </a:r>
            <a:endParaRPr lang="cs-CZ" sz="1400" dirty="0" smtClean="0"/>
          </a:p>
          <a:p>
            <a:r>
              <a:rPr lang="cs-CZ" sz="1400" dirty="0" smtClean="0"/>
              <a:t>Maximální tlak zvuku: 52 dB (A) 2x10-5Pa</a:t>
            </a:r>
          </a:p>
          <a:p>
            <a:r>
              <a:rPr lang="cs-CZ" sz="1400" dirty="0" smtClean="0"/>
              <a:t>Odvlhčování: 1 l / h</a:t>
            </a:r>
          </a:p>
          <a:p>
            <a:r>
              <a:rPr lang="cs-CZ" sz="1400" dirty="0" smtClean="0"/>
              <a:t>připojení chlazení</a:t>
            </a:r>
          </a:p>
          <a:p>
            <a:r>
              <a:rPr lang="cs-CZ" sz="1400" dirty="0" smtClean="0"/>
              <a:t>Chladivo: R410A</a:t>
            </a:r>
            <a:endParaRPr lang="cs-CZ" sz="1400" dirty="0"/>
          </a:p>
        </p:txBody>
      </p:sp>
      <p:sp>
        <p:nvSpPr>
          <p:cNvPr id="9" name="Obdĺžnik 8"/>
          <p:cNvSpPr/>
          <p:nvPr/>
        </p:nvSpPr>
        <p:spPr>
          <a:xfrm>
            <a:off x="5591944" y="4481220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b="1" dirty="0" smtClean="0"/>
              <a:t>Rozměry:</a:t>
            </a:r>
          </a:p>
          <a:p>
            <a:r>
              <a:rPr lang="cs-CZ" sz="1400" dirty="0" smtClean="0"/>
              <a:t>Rozměry výrobku (</a:t>
            </a:r>
            <a:r>
              <a:rPr lang="cs-CZ" sz="1400" dirty="0" err="1" smtClean="0"/>
              <a:t>vxšxh</a:t>
            </a:r>
            <a:r>
              <a:rPr lang="cs-CZ" sz="1400" dirty="0" smtClean="0"/>
              <a:t>): </a:t>
            </a:r>
          </a:p>
          <a:p>
            <a:r>
              <a:rPr lang="cs-CZ" sz="1400" dirty="0" smtClean="0"/>
              <a:t>70,3 × 34,5 × 35,5 cm</a:t>
            </a:r>
          </a:p>
          <a:p>
            <a:r>
              <a:rPr lang="cs-CZ" sz="1400" dirty="0" smtClean="0"/>
              <a:t>Délka výfukové hadice: 1 m</a:t>
            </a:r>
          </a:p>
          <a:p>
            <a:r>
              <a:rPr lang="cs-CZ" sz="1400" dirty="0" smtClean="0"/>
              <a:t>Průměr výfukové hadice: 150 mm</a:t>
            </a:r>
          </a:p>
          <a:p>
            <a:endParaRPr lang="cs-CZ" sz="1400" b="1" dirty="0" smtClean="0"/>
          </a:p>
          <a:p>
            <a:r>
              <a:rPr lang="cs-CZ" sz="1400" dirty="0" smtClean="0"/>
              <a:t>EAN kód: 3838942049729</a:t>
            </a:r>
          </a:p>
          <a:p>
            <a:r>
              <a:rPr lang="cs-CZ" sz="1400" dirty="0" smtClean="0"/>
              <a:t>kód: 555613</a:t>
            </a:r>
            <a:endParaRPr lang="cs-CZ" sz="1400" dirty="0"/>
          </a:p>
        </p:txBody>
      </p:sp>
      <p:sp>
        <p:nvSpPr>
          <p:cNvPr id="10" name="Obdĺžnik 9"/>
          <p:cNvSpPr/>
          <p:nvPr/>
        </p:nvSpPr>
        <p:spPr>
          <a:xfrm>
            <a:off x="5591944" y="1906831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b="1" dirty="0" smtClean="0"/>
              <a:t>Funkce</a:t>
            </a:r>
          </a:p>
          <a:p>
            <a:r>
              <a:rPr lang="cs-CZ" sz="1400" dirty="0" smtClean="0"/>
              <a:t>Ovládání: Dálkový ovladač</a:t>
            </a:r>
          </a:p>
          <a:p>
            <a:r>
              <a:rPr lang="cs-CZ" sz="1400" dirty="0" smtClean="0"/>
              <a:t>Automatická činnost</a:t>
            </a:r>
          </a:p>
          <a:p>
            <a:r>
              <a:rPr lang="cs-CZ" sz="1400" dirty="0" smtClean="0"/>
              <a:t>Auto restart</a:t>
            </a:r>
          </a:p>
          <a:p>
            <a:r>
              <a:rPr lang="cs-CZ" sz="1400" dirty="0" smtClean="0"/>
              <a:t>Noční režim</a:t>
            </a:r>
          </a:p>
          <a:p>
            <a:r>
              <a:rPr lang="cs-CZ" sz="1400" dirty="0" smtClean="0"/>
              <a:t>Chlazení</a:t>
            </a:r>
          </a:p>
          <a:p>
            <a:r>
              <a:rPr lang="cs-CZ" sz="1400" dirty="0" smtClean="0"/>
              <a:t>Odvlhčování</a:t>
            </a:r>
          </a:p>
          <a:p>
            <a:r>
              <a:rPr lang="cs-CZ" sz="1400" dirty="0" smtClean="0"/>
              <a:t>Ventilace</a:t>
            </a:r>
          </a:p>
          <a:p>
            <a:r>
              <a:rPr lang="cs-CZ" sz="1400" dirty="0"/>
              <a:t>Ventilace – 3 úrovně ventilace</a:t>
            </a:r>
          </a:p>
          <a:p>
            <a:r>
              <a:rPr lang="cs-CZ" sz="1400" dirty="0"/>
              <a:t>Časovač – 24 h</a:t>
            </a:r>
          </a:p>
          <a:p>
            <a:r>
              <a:rPr lang="cs-CZ" sz="1400" dirty="0"/>
              <a:t>Omyvatelný filtr – max. teplota vody 40°C</a:t>
            </a:r>
          </a:p>
          <a:p>
            <a:endParaRPr lang="cs-CZ" sz="1400" dirty="0"/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139" y="3528783"/>
            <a:ext cx="1620051" cy="1034439"/>
          </a:xfrm>
          <a:prstGeom prst="rect">
            <a:avLst/>
          </a:prstGeom>
        </p:spPr>
      </p:pic>
      <p:sp>
        <p:nvSpPr>
          <p:cNvPr id="14" name="Obdĺžnik 13"/>
          <p:cNvSpPr/>
          <p:nvPr/>
        </p:nvSpPr>
        <p:spPr>
          <a:xfrm>
            <a:off x="4349429" y="4708190"/>
            <a:ext cx="8996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100" dirty="0" smtClean="0"/>
              <a:t>LED DISPLAY</a:t>
            </a:r>
            <a:endParaRPr lang="sk-SK" sz="11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1317">
            <a:off x="3597981" y="4973195"/>
            <a:ext cx="595513" cy="123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dĺžnik 15"/>
          <p:cNvSpPr/>
          <p:nvPr/>
        </p:nvSpPr>
        <p:spPr>
          <a:xfrm>
            <a:off x="3959467" y="5925951"/>
            <a:ext cx="13692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100" dirty="0" smtClean="0"/>
              <a:t>DÁLKOVÉ OVLÁDÁNÍ</a:t>
            </a:r>
            <a:endParaRPr lang="sk-SK" sz="1100" dirty="0"/>
          </a:p>
        </p:txBody>
      </p:sp>
      <p:pic>
        <p:nvPicPr>
          <p:cNvPr id="17" name="Obrázok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561" y="1407705"/>
            <a:ext cx="3857625" cy="1714500"/>
          </a:xfrm>
          <a:prstGeom prst="rect">
            <a:avLst/>
          </a:prstGeom>
        </p:spPr>
      </p:pic>
      <p:pic>
        <p:nvPicPr>
          <p:cNvPr id="18" name="Obrázok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75" y="2978359"/>
            <a:ext cx="2007635" cy="3209202"/>
          </a:xfrm>
          <a:prstGeom prst="rect">
            <a:avLst/>
          </a:prstGeom>
        </p:spPr>
      </p:pic>
      <p:pic>
        <p:nvPicPr>
          <p:cNvPr id="19" name="Obrázok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282" y="4316960"/>
            <a:ext cx="749089" cy="152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2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renje LifeSimplified_PowerPoint template">
  <a:themeElements>
    <a:clrScheme name="Gorenje colour style">
      <a:dk1>
        <a:srgbClr val="69747A"/>
      </a:dk1>
      <a:lt1>
        <a:sysClr val="window" lastClr="FFFFFF"/>
      </a:lt1>
      <a:dk2>
        <a:srgbClr val="69747A"/>
      </a:dk2>
      <a:lt2>
        <a:srgbClr val="FFFFFF"/>
      </a:lt2>
      <a:accent1>
        <a:srgbClr val="9DA6AB"/>
      </a:accent1>
      <a:accent2>
        <a:srgbClr val="00B9AD"/>
      </a:accent2>
      <a:accent3>
        <a:srgbClr val="C59952"/>
      </a:accent3>
      <a:accent4>
        <a:srgbClr val="551F7A"/>
      </a:accent4>
      <a:accent5>
        <a:srgbClr val="EC008C"/>
      </a:accent5>
      <a:accent6>
        <a:srgbClr val="FFFFFF"/>
      </a:accent6>
      <a:hlink>
        <a:srgbClr val="00B9AD"/>
      </a:hlink>
      <a:folHlink>
        <a:srgbClr val="EC00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 FINAL.potx [Samo za branje]" id="{A1CC6C0F-4DF5-4269-9FC3-CD1349717B38}" vid="{8BE259D7-5170-4E61-9C96-51CE5991B7B7}"/>
    </a:ext>
  </a:extLst>
</a:theme>
</file>

<file path=ppt/theme/theme2.xml><?xml version="1.0" encoding="utf-8"?>
<a:theme xmlns:a="http://schemas.openxmlformats.org/drawingml/2006/main" name="Content pages">
  <a:themeElements>
    <a:clrScheme name="Gorenje colour style">
      <a:dk1>
        <a:srgbClr val="69747A"/>
      </a:dk1>
      <a:lt1>
        <a:sysClr val="window" lastClr="FFFFFF"/>
      </a:lt1>
      <a:dk2>
        <a:srgbClr val="69747A"/>
      </a:dk2>
      <a:lt2>
        <a:srgbClr val="FFFFFF"/>
      </a:lt2>
      <a:accent1>
        <a:srgbClr val="9DA6AB"/>
      </a:accent1>
      <a:accent2>
        <a:srgbClr val="00B9AD"/>
      </a:accent2>
      <a:accent3>
        <a:srgbClr val="C59952"/>
      </a:accent3>
      <a:accent4>
        <a:srgbClr val="551F7A"/>
      </a:accent4>
      <a:accent5>
        <a:srgbClr val="EC008C"/>
      </a:accent5>
      <a:accent6>
        <a:srgbClr val="FFFFFF"/>
      </a:accent6>
      <a:hlink>
        <a:srgbClr val="00B9AD"/>
      </a:hlink>
      <a:folHlink>
        <a:srgbClr val="EC00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 FINAL.potx [Samo za branje]" id="{A1CC6C0F-4DF5-4269-9FC3-CD1349717B38}" vid="{0866C512-C5DC-4665-A2D9-5204F3E1EDD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powerpoint_template_gorenje_brand</Template>
  <TotalTime>232</TotalTime>
  <Words>161</Words>
  <Application>Microsoft Office PowerPoint</Application>
  <PresentationFormat>Širokoúhlá obrazovka</PresentationFormat>
  <Paragraphs>40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Gorenje LifeSimplified_PowerPoint template</vt:lpstr>
      <vt:lpstr>Content pages</vt:lpstr>
      <vt:lpstr>Prezentace aplikace PowerPoint</vt:lpstr>
    </vt:vector>
  </TitlesOfParts>
  <Company>Gorenje d.d.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Neuszerová Jana</dc:creator>
  <cp:lastModifiedBy>Majtaník Petr</cp:lastModifiedBy>
  <cp:revision>14</cp:revision>
  <dcterms:created xsi:type="dcterms:W3CDTF">2016-06-30T09:36:31Z</dcterms:created>
  <dcterms:modified xsi:type="dcterms:W3CDTF">2016-07-07T11:29:26Z</dcterms:modified>
</cp:coreProperties>
</file>