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62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0946"/>
            <a:ext cx="8869680" cy="43204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SN70/SN55011 -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SÁČKOVÝ i bezsáčkový vysavač SENSORY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382976"/>
            <a:ext cx="8953500" cy="283703"/>
          </a:xfrm>
        </p:spPr>
        <p:txBody>
          <a:bodyPr>
            <a:no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AAAA,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EPA sáček a cyklónová kazeta zdarma,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EPA filtr, parketová hubice, Carpet Optimax, příslušenství 2v1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52400" y="628718"/>
            <a:ext cx="3970020" cy="6239958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Použití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Koberce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a tvrdé podlahy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Energetická třída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Třída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vysávání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tvrdých podlah	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Třída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vysávání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koberců	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Třída zpětných prachových emisí	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Hladina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hluku (dB(A))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72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Spotřeba energie za rok (W)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27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Samostatný cyklón nebo EPA 			sáček (sáčková i bezsáčková verze)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Maximální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příkon (W)	700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Variabilní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Předmotorový filtr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Dvojitý pěnový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 na výstupu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EPA 12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rukojeti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Standardní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Prodloužení trubky	Teleskopické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hadice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Standardní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Způsob zavírání sáčku	Posuvný kartonový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uzávěr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Jednoduchý systém vyklepávání nádoby na prach – One Touch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Spodní kolečka otočná o 360° 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Rotace hadice u těla vysavače	360°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Pogumovaná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kolečka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Ne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Pracovní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radius (m)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9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(m)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6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Navíjení kabelu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Mechanické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(pedálem)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hadice (m)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1,5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prach/sáčku (l) 	1,5/ 3,2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Ukazatel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naplnění sáčku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Parkovací pozice pro trubici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uložení příslušenství	Na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držadle hadice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Kobercová a podlahová hubice	All Floors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Plus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Hubice na koberec	Carpet Optimax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Další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hubice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Parquet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 2v1		Hubice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nábytek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	Štěrbinová hubice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Náhradní EPA sáček a zdarma cyklónová kazeta pro bezsáčkové použití</a:t>
            </a: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39001497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EAN kód		8016361923188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Transparentní modrá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výrobku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42,7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26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32,6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4,75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58,5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33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32,3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8,3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546" y="4442721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34486" y="4641597"/>
            <a:ext cx="691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PARKETOVÁ HUBICE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2" y="3639283"/>
            <a:ext cx="720000" cy="720000"/>
          </a:xfrm>
          <a:prstGeom prst="rect">
            <a:avLst/>
          </a:prstGeom>
        </p:spPr>
      </p:pic>
      <p:sp>
        <p:nvSpPr>
          <p:cNvPr id="30" name="TextBox 22"/>
          <p:cNvSpPr txBox="1"/>
          <p:nvPr/>
        </p:nvSpPr>
        <p:spPr>
          <a:xfrm>
            <a:off x="4908287" y="383670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OMYVATELNÝ EPA FILTR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6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" t="6930" r="8538" b="10810"/>
          <a:stretch/>
        </p:blipFill>
        <p:spPr bwMode="auto">
          <a:xfrm>
            <a:off x="4184386" y="3646256"/>
            <a:ext cx="720001" cy="7200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 descr="C:\Users\mraiola\AppData\Local\Microsoft\Windows\Temporary Internet Files\Content.Outlook\QNXNRWST\CHN04C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5453"/>
          <a:stretch>
            <a:fillRect/>
          </a:stretch>
        </p:blipFill>
        <p:spPr bwMode="auto">
          <a:xfrm>
            <a:off x="4183247" y="5234259"/>
            <a:ext cx="720000" cy="720000"/>
          </a:xfrm>
          <a:prstGeom prst="ellipse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925" y="5233476"/>
            <a:ext cx="720000" cy="720000"/>
          </a:xfrm>
          <a:prstGeom prst="rect">
            <a:avLst/>
          </a:prstGeom>
        </p:spPr>
      </p:pic>
      <p:sp>
        <p:nvSpPr>
          <p:cNvPr id="43" name="TextBox 22"/>
          <p:cNvSpPr txBox="1"/>
          <p:nvPr/>
        </p:nvSpPr>
        <p:spPr>
          <a:xfrm>
            <a:off x="4948865" y="5432352"/>
            <a:ext cx="691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CARPET OPTIMAX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75" y="5989725"/>
            <a:ext cx="720000" cy="720000"/>
          </a:xfrm>
          <a:prstGeom prst="rect">
            <a:avLst/>
          </a:prstGeom>
        </p:spPr>
      </p:pic>
      <p:sp>
        <p:nvSpPr>
          <p:cNvPr id="46" name="TextBox 22"/>
          <p:cNvSpPr txBox="1"/>
          <p:nvPr/>
        </p:nvSpPr>
        <p:spPr>
          <a:xfrm>
            <a:off x="4861560" y="6196221"/>
            <a:ext cx="845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PŘÍSLUŠENSTVÍ 2V1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Immagine 1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715" t="11757" r="17756" b="31355"/>
          <a:stretch/>
        </p:blipFill>
        <p:spPr>
          <a:xfrm>
            <a:off x="4570615" y="1035168"/>
            <a:ext cx="673307" cy="1777043"/>
          </a:xfrm>
          <a:prstGeom prst="rect">
            <a:avLst/>
          </a:prstGeom>
        </p:spPr>
      </p:pic>
      <p:pic>
        <p:nvPicPr>
          <p:cNvPr id="24" name="Immagine 24" descr="logo SENSOR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748" y="931228"/>
            <a:ext cx="20002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magine 41"/>
          <p:cNvPicPr>
            <a:picLocks noChangeAspect="1"/>
          </p:cNvPicPr>
          <p:nvPr/>
        </p:nvPicPr>
        <p:blipFill rotWithShape="1">
          <a:blip r:embed="rId8"/>
          <a:srcRect l="3638" t="7305" r="9066" b="5041"/>
          <a:stretch/>
        </p:blipFill>
        <p:spPr>
          <a:xfrm>
            <a:off x="4162068" y="4404464"/>
            <a:ext cx="720000" cy="720001"/>
          </a:xfrm>
          <a:prstGeom prst="flowChartConnector">
            <a:avLst/>
          </a:prstGeom>
        </p:spPr>
      </p:pic>
      <p:pic>
        <p:nvPicPr>
          <p:cNvPr id="28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412" y="2900143"/>
            <a:ext cx="720000" cy="720000"/>
          </a:xfrm>
          <a:prstGeom prst="rect">
            <a:avLst/>
          </a:prstGeom>
        </p:spPr>
      </p:pic>
      <p:sp>
        <p:nvSpPr>
          <p:cNvPr id="32" name="TextBox 22"/>
          <p:cNvSpPr txBox="1"/>
          <p:nvPr/>
        </p:nvSpPr>
        <p:spPr>
          <a:xfrm>
            <a:off x="4900666" y="2983263"/>
            <a:ext cx="806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CYKLÓNOVÁ KAZETA PRO BEZSÁČKOVOU VERZI ZDARMA </a:t>
            </a:r>
            <a:endParaRPr lang="cs-CZ" sz="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BALENÍ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Immagine 2"/>
          <p:cNvPicPr>
            <a:picLocks noChangeAspect="1"/>
          </p:cNvPicPr>
          <p:nvPr/>
        </p:nvPicPr>
        <p:blipFill rotWithShape="1">
          <a:blip r:embed="rId9"/>
          <a:srcRect l="8311" t="10685" r="6573" b="5448"/>
          <a:stretch/>
        </p:blipFill>
        <p:spPr>
          <a:xfrm>
            <a:off x="4175931" y="6001113"/>
            <a:ext cx="720000" cy="719999"/>
          </a:xfrm>
          <a:prstGeom prst="ellipse">
            <a:avLst/>
          </a:prstGeom>
        </p:spPr>
      </p:pic>
      <p:pic>
        <p:nvPicPr>
          <p:cNvPr id="37" name="Immagine 7"/>
          <p:cNvPicPr>
            <a:picLocks noChangeAspect="1"/>
          </p:cNvPicPr>
          <p:nvPr/>
        </p:nvPicPr>
        <p:blipFill rotWithShape="1">
          <a:blip r:embed="rId10"/>
          <a:srcRect l="2480" t="7987" r="8691" b="4593"/>
          <a:stretch/>
        </p:blipFill>
        <p:spPr>
          <a:xfrm>
            <a:off x="4173136" y="2882649"/>
            <a:ext cx="720000" cy="735105"/>
          </a:xfrm>
          <a:prstGeom prst="flowChartConnector">
            <a:avLst/>
          </a:prstGeom>
        </p:spPr>
      </p:pic>
      <p:pic>
        <p:nvPicPr>
          <p:cNvPr id="38" name="Picture 8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533" y="2266315"/>
            <a:ext cx="2930525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47</Words>
  <Application>Microsoft Office PowerPoint</Application>
  <PresentationFormat>Předvádění na obrazovce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SN70/SN55011 - SÁČKOVÝ i bezsáčkový vysavač SENSORY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54</cp:revision>
  <cp:lastPrinted>2016-03-31T14:41:45Z</cp:lastPrinted>
  <dcterms:created xsi:type="dcterms:W3CDTF">2016-03-31T13:54:55Z</dcterms:created>
  <dcterms:modified xsi:type="dcterms:W3CDTF">2017-02-27T15:47:06Z</dcterms:modified>
</cp:coreProperties>
</file>