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3" r:id="rId2"/>
    <p:sldMasterId id="2147483715" r:id="rId3"/>
  </p:sldMasterIdLst>
  <p:notesMasterIdLst>
    <p:notesMasterId r:id="rId5"/>
  </p:notesMasterIdLst>
  <p:sldIdLst>
    <p:sldId id="300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B11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58" autoAdjust="0"/>
  </p:normalViewPr>
  <p:slideViewPr>
    <p:cSldViewPr>
      <p:cViewPr varScale="1">
        <p:scale>
          <a:sx n="72" d="100"/>
          <a:sy n="72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48430774-8027-420C-BD11-ADE6F339C92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4" tIns="46497" rIns="92994" bIns="46497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994" tIns="46497" rIns="92994" bIns="46497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73A2AB8-9EFD-41B4-89F2-11F4C8763C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4F2EE-8D0B-42CF-BBC2-DC2B5B715022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0BAA1-CA65-498F-A5C7-299805A2DC07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6103-2A81-447A-89CB-86E4C819A400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91F3-4D8F-407C-BEEC-CF8376E1B9B4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59601" y="188913"/>
            <a:ext cx="1924050" cy="58785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2694" y="188913"/>
            <a:ext cx="5624512" cy="58785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9323-0290-4E68-A7D8-00BCA733A913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E15CE-428F-4438-BFA2-262EE9D1EFAD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1" y="635638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6DB88055-F0D1-43D2-ABE9-15F90C5496F5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10/12/2018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sz="1200" dirty="0">
              <a:solidFill>
                <a:prstClr val="black">
                  <a:tint val="75000"/>
                </a:prstClr>
              </a:solidFill>
              <a:latin typeface="Tempus Sans ITC" pitchFamily="82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8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algn="l"/>
            <a:fld id="{AF194ABF-2C1B-43AF-8021-E4CBF1E216A4}" type="slidenum">
              <a:rPr lang="fr-FR" smtClean="0">
                <a:solidFill>
                  <a:prstClr val="black"/>
                </a:solidFill>
                <a:latin typeface="Calibri"/>
              </a:rPr>
              <a:pPr algn="l"/>
              <a:t>‹#›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2566" y="188913"/>
            <a:ext cx="768008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6962" y="1600203"/>
            <a:ext cx="3777762" cy="4467225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05400" y="1600206"/>
            <a:ext cx="3777762" cy="2157413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05400" y="3910013"/>
            <a:ext cx="3777762" cy="2157412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A9F71-784C-49FE-87A9-415304B0D6C1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DEA6-8352-4F48-947D-F9E781E3774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43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1C2FC24-4ACF-4AD3-9ADE-3EBE5FABA27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7C84A1B-029E-462F-BFAA-DAA48B3C5A2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2C082-EE16-4824-BE26-D89D54C626E3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7573-CB84-4A7C-AC96-29E2A280E67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EFA8-88C0-4E5B-97D1-47E61AF8F7D6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1BEB-5541-41B0-A628-045D4014496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1" y="1600203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1" y="1600203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63B18-540F-4B43-8DC5-1D658A31CE4A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121E-3DCC-4B64-8EC0-E4DC6681695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60F17-C4D4-4F5C-BBCA-E1F193D8FE7E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241BE-E67B-4ECB-A139-7E7D092485B7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7355F-A1AD-40B4-AE19-31720A286FEA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3AAF8-15CC-4EB2-B35A-01464E38A752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E7495-22A9-4CB7-85A4-5C4F3CBE966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7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BCA0-CE7B-42E5-A597-82BE5DA17076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23A1-D551-45D9-9604-54EADE3E6CF8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7E2A5-F433-4B79-9463-3E81F706050E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14C35-1BEC-447E-82B3-96B4CC64C6F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SilverBullet:Users:therezelefevre:Documents:1%20-%20ON%20THE%20GO%20[13]:1%20-%20DOSSIERS%20:SEB%20IDENTIT&#201;%20GROUPE:11&#176;%20CHARTE:01%20-%20CALAGES:PRES%20POWER%20PONT:CALAGE:IMPORTLOGO.jp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SilverBullet:Users:therezelefevre:Documents:1%20-%20ON%20THE%20GO%20[13]:1%20-%20DOSSIERS%20:SEB%20IDENTIT&#201;%20GROUPE:11&#176;%20CHARTE:01%20-%20CALAGES:PRES%20POWER%20PONT:CALAGE:IMPORTLOGO.jpg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2690" y="188913"/>
            <a:ext cx="7680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et modifiez le titre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3"/>
            <a:ext cx="7696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53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0AAC43-0A21-4046-883C-8030E09657EE}" type="datetime1">
              <a:rPr lang="en-US" altLang="ja-JP" smtClean="0">
                <a:solidFill>
                  <a:srgbClr val="000000"/>
                </a:solidFill>
                <a:ea typeface="ＭＳ Ｐゴシック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10/12/2018</a:t>
            </a:fld>
            <a:endParaRPr lang="fr-FR" altLang="ja-JP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ja-JP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4293B1-3AC9-4689-A8BE-0CC13506DC63}" type="slidenum">
              <a:rPr lang="fr-FR" altLang="ja-JP">
                <a:solidFill>
                  <a:srgbClr val="000000"/>
                </a:solidFill>
                <a:ea typeface="ＭＳ Ｐゴシック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pic>
        <p:nvPicPr>
          <p:cNvPr id="10247" name="Picture 7" descr="SilverBullet:Users:therezelefevre:Documents:1 - ON THE GO [13]:1 - DOSSIERS :SEB IDENTITÉ GROUPE:11° CHARTE:01 - CALAGES:PRES POWER PONT:CALAGE:IMPORTLOGO.jpg"/>
          <p:cNvPicPr>
            <a:picLocks noChangeAspect="1" noChangeArrowheads="1"/>
          </p:cNvPicPr>
          <p:nvPr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7" y="0"/>
            <a:ext cx="11096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11"/>
        </a:buClr>
        <a:buFont typeface="Wingdings 2" pitchFamily="18" charset="2"/>
        <a:buChar char="¢"/>
        <a:defRPr sz="2400" b="1">
          <a:solidFill>
            <a:srgbClr val="8E85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>
          <a:solidFill>
            <a:srgbClr val="8E858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1700">
          <a:solidFill>
            <a:srgbClr val="8E858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8E858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A3DA-5AA2-4A9E-9B33-B78588DC213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B958-0059-4071-B889-00901577EC7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7" descr="SilverBullet:Users:therezelefevre:Documents:1 - ON THE GO [13]:1 - DOSSIERS :SEB IDENTITÉ GROUPE:11° CHARTE:01 - CALAGES:PRES POWER PONT:CALAGE:IMPORTLOGO.jpg"/>
          <p:cNvPicPr>
            <a:picLocks noChangeAspect="1" noChangeArrowheads="1"/>
          </p:cNvPicPr>
          <p:nvPr userDrawn="1"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13" y="0"/>
            <a:ext cx="11096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1182688" y="188913"/>
            <a:ext cx="0" cy="65532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 baseline="300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0" y="6429396"/>
            <a:ext cx="1142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SBU </a:t>
            </a:r>
            <a:r>
              <a:rPr lang="fr-FR" sz="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Personal</a:t>
            </a:r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11"/>
        </a:buClr>
        <a:buFont typeface="Wingdings 2" pitchFamily="18" charset="2"/>
        <a:buChar char="¢"/>
        <a:defRPr sz="2400" b="1">
          <a:solidFill>
            <a:srgbClr val="8E85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>
          <a:solidFill>
            <a:srgbClr val="8E858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1700">
          <a:solidFill>
            <a:srgbClr val="8E858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8E858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Obrázek 2060">
            <a:extLst>
              <a:ext uri="{FF2B5EF4-FFF2-40B4-BE49-F238E27FC236}">
                <a16:creationId xmlns:a16="http://schemas.microsoft.com/office/drawing/2014/main" id="{FC637D9A-1F26-4B6D-889E-71BF2EBC16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47" y="5011630"/>
            <a:ext cx="2316851" cy="1650221"/>
          </a:xfrm>
          <a:prstGeom prst="rect">
            <a:avLst/>
          </a:prstGeom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cs-CZ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zastřihovač vlasů TN1405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320643"/>
            <a:ext cx="1691679" cy="53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4427984" y="764704"/>
            <a:ext cx="4248472" cy="4584332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300" b="1" u="sng" dirty="0">
              <a:ea typeface="ＭＳ Ｐゴシック" pitchFamily="1" charset="-128"/>
            </a:endParaRPr>
          </a:p>
          <a:p>
            <a:pPr>
              <a:buClr>
                <a:srgbClr val="D62418"/>
              </a:buClr>
              <a:buSzPct val="100000"/>
              <a:buFont typeface="Wingdings" pitchFamily="2" charset="2"/>
              <a:buChar char="l"/>
              <a:tabLst>
                <a:tab pos="179388" algn="l"/>
              </a:tabLst>
            </a:pPr>
            <a:r>
              <a:rPr lang="en-US" sz="1200" dirty="0">
                <a:latin typeface="Calibri" pitchFamily="34" charset="0"/>
                <a:cs typeface="Arial" panose="020B0604020202020204" pitchFamily="34" charset="0"/>
              </a:rPr>
              <a:t> 	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VYSOCE KVALITNÍ NEREZOVÁ ČEPEL </a:t>
            </a:r>
          </a:p>
          <a:p>
            <a:pPr>
              <a:buClr>
                <a:srgbClr val="D62418"/>
              </a:buClr>
              <a:buSzPct val="100000"/>
              <a:tabLst>
                <a:tab pos="179388" algn="l"/>
              </a:tabLst>
            </a:pP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Unikátní </a:t>
            </a:r>
            <a:r>
              <a:rPr lang="cs-CZ" sz="1200" dirty="0" err="1">
                <a:latin typeface="Calibri" pitchFamily="34" charset="0"/>
                <a:cs typeface="Arial" panose="020B0604020202020204" pitchFamily="34" charset="0"/>
              </a:rPr>
              <a:t>samoostřící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 čepel zastřihne všechny typy vlasů </a:t>
            </a:r>
            <a:r>
              <a:rPr lang="cs-CZ" sz="1200">
                <a:latin typeface="Calibri" pitchFamily="34" charset="0"/>
                <a:cs typeface="Arial" panose="020B0604020202020204" pitchFamily="34" charset="0"/>
              </a:rPr>
              <a:t>jedním tahem.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tabLst>
                <a:tab pos="179388" algn="l"/>
              </a:tabLst>
            </a:pPr>
            <a:endParaRPr lang="en-US" sz="1200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buFont typeface="Wingdings" pitchFamily="2" charset="2"/>
              <a:buChar char="l"/>
              <a:tabLst>
                <a:tab pos="174625" algn="l"/>
              </a:tabLst>
              <a:defRPr/>
            </a:pPr>
            <a:r>
              <a:rPr lang="en-US" sz="1200" dirty="0">
                <a:latin typeface="Calibri" pitchFamily="34" charset="0"/>
                <a:cs typeface="Arial" panose="020B0604020202020204" pitchFamily="34" charset="0"/>
              </a:rPr>
              <a:t> 	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SNADNÉ POUŽITÍ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tabLst>
                <a:tab pos="179388" algn="l"/>
              </a:tabLst>
              <a:defRPr/>
            </a:pP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Dva nastavitelné hřebeny poskytují </a:t>
            </a:r>
            <a:r>
              <a:rPr lang="cs-CZ" sz="1200" b="1" dirty="0">
                <a:latin typeface="Calibri" pitchFamily="34" charset="0"/>
                <a:cs typeface="Arial" panose="020B0604020202020204" pitchFamily="34" charset="0"/>
              </a:rPr>
              <a:t>19 různých délek střihu od 3 do 30 mm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. Snadno si tak vyberete žádoucí sestřih.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tabLst>
                <a:tab pos="179388" algn="l"/>
              </a:tabLst>
              <a:defRPr/>
            </a:pP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buFont typeface="Wingdings" pitchFamily="2" charset="2"/>
              <a:buChar char="l"/>
              <a:tabLst>
                <a:tab pos="174625" algn="l"/>
              </a:tabLst>
              <a:defRPr/>
            </a:pPr>
            <a:r>
              <a:rPr lang="en-US" sz="1200" dirty="0">
                <a:latin typeface="Calibri" pitchFamily="34" charset="0"/>
                <a:cs typeface="Arial" panose="020B0604020202020204" pitchFamily="34" charset="0"/>
              </a:rPr>
              <a:t> 	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DOKONALÉ VÝSLEDKY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tabLst>
                <a:tab pos="179388" algn="l"/>
              </a:tabLst>
              <a:defRPr/>
            </a:pPr>
            <a:r>
              <a:rPr lang="cs-CZ" sz="1200" b="1" dirty="0">
                <a:latin typeface="Calibri" pitchFamily="34" charset="0"/>
                <a:cs typeface="Arial" panose="020B0604020202020204" pitchFamily="34" charset="0"/>
              </a:rPr>
              <a:t>S nastavením délky po 1,5 mm 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Vám strojek poskytne precizní sestřih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tabLst>
                <a:tab pos="174625" algn="l"/>
              </a:tabLst>
              <a:defRPr/>
            </a:pP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buFont typeface="Wingdings" pitchFamily="2" charset="2"/>
              <a:buChar char="l"/>
              <a:tabLst>
                <a:tab pos="174625" algn="l"/>
              </a:tabLst>
              <a:defRPr/>
            </a:pPr>
            <a:r>
              <a:rPr lang="en-US" sz="1200" dirty="0">
                <a:latin typeface="Calibri" pitchFamily="34" charset="0"/>
                <a:cs typeface="Arial" panose="020B0604020202020204" pitchFamily="34" charset="0"/>
              </a:rPr>
              <a:t>  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VYSOKÁ VÝDRŽ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tabLst>
                <a:tab pos="174625" algn="l"/>
              </a:tabLst>
              <a:defRPr/>
            </a:pP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Baterie </a:t>
            </a:r>
            <a:r>
              <a:rPr lang="cs-CZ" sz="1200" dirty="0" err="1">
                <a:latin typeface="Calibri" pitchFamily="34" charset="0"/>
                <a:cs typeface="Arial" panose="020B0604020202020204" pitchFamily="34" charset="0"/>
              </a:rPr>
              <a:t>zastřihovače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cs-CZ" sz="1200" b="1" dirty="0">
                <a:latin typeface="Calibri" pitchFamily="34" charset="0"/>
                <a:cs typeface="Arial" panose="020B0604020202020204" pitchFamily="34" charset="0"/>
              </a:rPr>
              <a:t>vydrží celých 40 min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. Díky tomu můžete strojek používat kdykoliv a kdekoliv. Navíc možnost použití i na kabel!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tabLst>
                <a:tab pos="174625" algn="l"/>
              </a:tabLst>
              <a:defRPr/>
            </a:pP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buFont typeface="Wingdings" pitchFamily="2" charset="2"/>
              <a:buChar char="l"/>
              <a:tabLst>
                <a:tab pos="174625" algn="l"/>
              </a:tabLst>
              <a:defRPr/>
            </a:pPr>
            <a:r>
              <a:rPr lang="en-US" sz="1200" dirty="0">
                <a:latin typeface="Calibri" pitchFamily="34" charset="0"/>
                <a:cs typeface="Arial" panose="020B0604020202020204" pitchFamily="34" charset="0"/>
              </a:rPr>
              <a:t>  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BEZSTAROSTNÁ ÚDRŽBA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tabLst>
                <a:tab pos="174625" algn="l"/>
              </a:tabLst>
              <a:defRPr/>
            </a:pPr>
            <a:r>
              <a:rPr lang="cs-CZ" sz="1200" b="1" dirty="0">
                <a:latin typeface="Calibri" pitchFamily="34" charset="0"/>
                <a:cs typeface="Arial" panose="020B0604020202020204" pitchFamily="34" charset="0"/>
              </a:rPr>
              <a:t>Vyjímatelná a omyvatelná čepel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, kterou jednoduše opláchnete pod tekoucí vodou Vám ušetří čas při čištění </a:t>
            </a:r>
            <a:r>
              <a:rPr lang="cs-CZ" sz="1200" dirty="0" err="1">
                <a:latin typeface="Calibri" pitchFamily="34" charset="0"/>
                <a:cs typeface="Arial" panose="020B0604020202020204" pitchFamily="34" charset="0"/>
              </a:rPr>
              <a:t>zastřihovače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buFont typeface="Wingdings" pitchFamily="2" charset="2"/>
              <a:buChar char="l"/>
              <a:tabLst>
                <a:tab pos="174625" algn="l"/>
              </a:tabLst>
              <a:defRPr/>
            </a:pP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buFont typeface="Wingdings" pitchFamily="2" charset="2"/>
              <a:buChar char="l"/>
              <a:tabLst>
                <a:tab pos="174625" algn="l"/>
              </a:tabLst>
              <a:defRPr/>
            </a:pPr>
            <a:r>
              <a:rPr lang="en-US" sz="1200" dirty="0">
                <a:latin typeface="Calibri" pitchFamily="34" charset="0"/>
                <a:cs typeface="Arial" panose="020B0604020202020204" pitchFamily="34" charset="0"/>
              </a:rPr>
              <a:t>   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JEDNODUCHÉ OVLÁDÁNÍ</a:t>
            </a:r>
            <a:endParaRPr lang="en-US" sz="1200" dirty="0">
              <a:latin typeface="Calibri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D62418"/>
              </a:buClr>
              <a:buSzPct val="100000"/>
              <a:tabLst>
                <a:tab pos="174625" algn="l"/>
              </a:tabLst>
              <a:defRPr/>
            </a:pP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Díky </a:t>
            </a:r>
            <a:r>
              <a:rPr lang="cs-CZ" sz="1200" b="1" dirty="0">
                <a:latin typeface="Calibri" pitchFamily="34" charset="0"/>
                <a:cs typeface="Arial" panose="020B0604020202020204" pitchFamily="34" charset="0"/>
              </a:rPr>
              <a:t>otáčivému kolečku pro rychlé a snadné nastavení </a:t>
            </a:r>
            <a:r>
              <a:rPr lang="cs-CZ" sz="1200" dirty="0">
                <a:latin typeface="Calibri" pitchFamily="34" charset="0"/>
                <a:cs typeface="Arial" panose="020B0604020202020204" pitchFamily="34" charset="0"/>
              </a:rPr>
              <a:t>délky sestřihu.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8B112A9-D49C-4A1D-A64A-6294190E31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27" y="5836741"/>
            <a:ext cx="946800" cy="9468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9AD22DE-E304-495B-AE95-35906C9994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15" y="5836741"/>
            <a:ext cx="946800" cy="9468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C1B57AC-911B-4D06-8D66-85BF06ACA1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227" y="5839028"/>
            <a:ext cx="946800" cy="9468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696FC76-87C0-4F70-A28A-3223D11D3E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27" y="5847243"/>
            <a:ext cx="946800" cy="9468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B4591CF-4FF3-4A3D-B539-5B12525B58C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627" y="5813375"/>
            <a:ext cx="946800" cy="9468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B9F21A70-5F97-4BD0-BD8F-88542EFDE27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8" y="5339975"/>
            <a:ext cx="946800" cy="9468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CBA064F2-2E9B-44CB-922A-58618FB053B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8" y="4393080"/>
            <a:ext cx="946800" cy="946800"/>
          </a:xfrm>
          <a:prstGeom prst="rect">
            <a:avLst/>
          </a:prstGeom>
        </p:spPr>
      </p:pic>
      <p:pic>
        <p:nvPicPr>
          <p:cNvPr id="2048" name="Obrázek 2047">
            <a:extLst>
              <a:ext uri="{FF2B5EF4-FFF2-40B4-BE49-F238E27FC236}">
                <a16:creationId xmlns:a16="http://schemas.microsoft.com/office/drawing/2014/main" id="{2F64A94C-6B2B-44E9-AE83-0B144083D6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8" y="3446280"/>
            <a:ext cx="946800" cy="946800"/>
          </a:xfrm>
          <a:prstGeom prst="rect">
            <a:avLst/>
          </a:prstGeom>
        </p:spPr>
      </p:pic>
      <p:pic>
        <p:nvPicPr>
          <p:cNvPr id="2050" name="Obrázek 2049">
            <a:extLst>
              <a:ext uri="{FF2B5EF4-FFF2-40B4-BE49-F238E27FC236}">
                <a16:creationId xmlns:a16="http://schemas.microsoft.com/office/drawing/2014/main" id="{59C1A12A-7D97-4F0E-83EA-AF21221CCA5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8" y="2493516"/>
            <a:ext cx="946800" cy="946800"/>
          </a:xfrm>
          <a:prstGeom prst="rect">
            <a:avLst/>
          </a:prstGeom>
        </p:spPr>
      </p:pic>
      <p:pic>
        <p:nvPicPr>
          <p:cNvPr id="2053" name="Obrázek 2052">
            <a:extLst>
              <a:ext uri="{FF2B5EF4-FFF2-40B4-BE49-F238E27FC236}">
                <a16:creationId xmlns:a16="http://schemas.microsoft.com/office/drawing/2014/main" id="{BD69F203-A518-43B2-953F-A2BC9B46020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8" y="1515420"/>
            <a:ext cx="946800" cy="946800"/>
          </a:xfrm>
          <a:prstGeom prst="rect">
            <a:avLst/>
          </a:prstGeom>
        </p:spPr>
      </p:pic>
      <p:pic>
        <p:nvPicPr>
          <p:cNvPr id="2055" name="Obrázek 2054">
            <a:extLst>
              <a:ext uri="{FF2B5EF4-FFF2-40B4-BE49-F238E27FC236}">
                <a16:creationId xmlns:a16="http://schemas.microsoft.com/office/drawing/2014/main" id="{9CB167F6-7675-465E-A841-7EBE2A41B1C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945" y="834836"/>
            <a:ext cx="1461446" cy="4045644"/>
          </a:xfrm>
          <a:prstGeom prst="rect">
            <a:avLst/>
          </a:prstGeom>
        </p:spPr>
      </p:pic>
      <p:pic>
        <p:nvPicPr>
          <p:cNvPr id="2059" name="Obrázek 2058">
            <a:extLst>
              <a:ext uri="{FF2B5EF4-FFF2-40B4-BE49-F238E27FC236}">
                <a16:creationId xmlns:a16="http://schemas.microsoft.com/office/drawing/2014/main" id="{129D71B9-7B32-42CE-9662-7DBECB7B193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63349" y="2412608"/>
            <a:ext cx="3975902" cy="111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832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GSEB template">
  <a:themeElements>
    <a:clrScheme name="SEB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 Presentatio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SEB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EB Presentation">
  <a:themeElements>
    <a:clrScheme name="SEB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 Presentatio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EB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5</Words>
  <Application>Microsoft Office PowerPoint</Application>
  <PresentationFormat>Předvádění na obrazovce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Calibri</vt:lpstr>
      <vt:lpstr>Tempus Sans ITC</vt:lpstr>
      <vt:lpstr>Times New Roman</vt:lpstr>
      <vt:lpstr>Wingdings</vt:lpstr>
      <vt:lpstr>Wingdings 2</vt:lpstr>
      <vt:lpstr>3_GSEB template</vt:lpstr>
      <vt:lpstr>2_Conception personnalisée</vt:lpstr>
      <vt:lpstr>1_SEB Presentation</vt:lpstr>
      <vt:lpstr>Prezentace aplikace PowerPoint</vt:lpstr>
    </vt:vector>
  </TitlesOfParts>
  <Company>Groupe SEB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afojtikova</dc:creator>
  <cp:lastModifiedBy>VACKOVA Pavlina</cp:lastModifiedBy>
  <cp:revision>485</cp:revision>
  <dcterms:created xsi:type="dcterms:W3CDTF">2014-10-23T12:16:46Z</dcterms:created>
  <dcterms:modified xsi:type="dcterms:W3CDTF">2018-10-12T07:55:57Z</dcterms:modified>
</cp:coreProperties>
</file>