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E6B32-94A1-4CF5-82FB-A9CD40AC1894}" type="datetimeFigureOut">
              <a:rPr lang="en-US" smtClean="0"/>
              <a:pPr/>
              <a:t>1/29/2016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6624E-C954-4B37-A6DA-C310BD72C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3"/>
          <p:cNvSpPr>
            <a:spLocks noChangeShapeType="1"/>
          </p:cNvSpPr>
          <p:nvPr/>
        </p:nvSpPr>
        <p:spPr bwMode="auto">
          <a:xfrm>
            <a:off x="1403350" y="549275"/>
            <a:ext cx="0" cy="5616575"/>
          </a:xfrm>
          <a:prstGeom prst="line">
            <a:avLst/>
          </a:prstGeom>
          <a:noFill/>
          <a:ln w="38100">
            <a:solidFill>
              <a:srgbClr val="4D4D4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403350" y="44450"/>
            <a:ext cx="7740650" cy="584775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cs-CZ" sz="3200" b="1" dirty="0">
                <a:solidFill>
                  <a:schemeClr val="bg1"/>
                </a:solidFill>
              </a:rPr>
              <a:t>KRUPS </a:t>
            </a:r>
            <a:r>
              <a:rPr lang="cs-CZ" sz="3200" b="1" dirty="0" smtClean="0">
                <a:solidFill>
                  <a:schemeClr val="bg1"/>
                </a:solidFill>
              </a:rPr>
              <a:t>XS6000 Auto - Cappuccino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4499992" y="724148"/>
            <a:ext cx="4464621" cy="4257576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b="1" dirty="0" smtClean="0">
                <a:latin typeface="Verdana" pitchFamily="34" charset="0"/>
              </a:rPr>
              <a:t>Pro snadno přípravu cappuccina nebo </a:t>
            </a:r>
            <a:r>
              <a:rPr lang="cs-CZ" sz="1400" b="1" dirty="0" err="1" smtClean="0">
                <a:latin typeface="Verdana" pitchFamily="34" charset="0"/>
              </a:rPr>
              <a:t>latté</a:t>
            </a:r>
            <a:r>
              <a:rPr lang="cs-CZ" sz="1400" b="1" dirty="0" smtClean="0">
                <a:latin typeface="Verdana" pitchFamily="34" charset="0"/>
              </a:rPr>
              <a:t>   s bohatou mléčnou </a:t>
            </a:r>
            <a:r>
              <a:rPr lang="en-US" sz="1400" b="1" dirty="0" smtClean="0">
                <a:latin typeface="Verdana" pitchFamily="34" charset="0"/>
              </a:rPr>
              <a:t>p</a:t>
            </a:r>
            <a:r>
              <a:rPr lang="cs-CZ" sz="1400" b="1" dirty="0" err="1" smtClean="0">
                <a:latin typeface="Verdana" pitchFamily="34" charset="0"/>
              </a:rPr>
              <a:t>ěnou</a:t>
            </a:r>
            <a:r>
              <a:rPr lang="cs-CZ" sz="1400" b="1" dirty="0" smtClean="0">
                <a:latin typeface="Verdana" pitchFamily="34" charset="0"/>
              </a:rPr>
              <a:t> jako v kavárně</a:t>
            </a:r>
            <a:endParaRPr lang="en-US" sz="1400" b="1" dirty="0" smtClean="0">
              <a:latin typeface="Verdana" pitchFamily="34" charset="0"/>
            </a:endParaRP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Nerezová nádoba s pěničem mléka</a:t>
            </a: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2 typy mléčné pěny – přepínač pro </a:t>
            </a:r>
            <a:r>
              <a:rPr lang="cs-CZ" sz="1400" dirty="0" err="1" smtClean="0">
                <a:latin typeface="Verdana" pitchFamily="34" charset="0"/>
              </a:rPr>
              <a:t>latté</a:t>
            </a:r>
            <a:r>
              <a:rPr lang="cs-CZ" sz="1400" dirty="0" smtClean="0">
                <a:latin typeface="Verdana" pitchFamily="34" charset="0"/>
              </a:rPr>
              <a:t> / cappuccino</a:t>
            </a:r>
            <a:endParaRPr lang="en-US" sz="1400" dirty="0" smtClean="0">
              <a:latin typeface="Verdana" pitchFamily="34" charset="0"/>
            </a:endParaRP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Snadné připojení na trysku plnoautomatu KRUPS</a:t>
            </a: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Nádobu s mlékem lze  před dalším použitím  uchovávat v ledničce</a:t>
            </a: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Jednoduše rozebíratelná  na pro snadné čištění</a:t>
            </a: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r>
              <a:rPr lang="cs-CZ" sz="1400" dirty="0" smtClean="0">
                <a:latin typeface="Verdana" pitchFamily="34" charset="0"/>
              </a:rPr>
              <a:t>Vyrobena z odolných nezávadných materiálů pro dlouhodobé používání</a:t>
            </a:r>
            <a:endParaRPr lang="en-US" sz="1400" dirty="0" smtClean="0">
              <a:latin typeface="Verdana" pitchFamily="34" charset="0"/>
            </a:endParaRP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endParaRPr lang="cs-CZ" sz="1400" dirty="0" smtClean="0">
              <a:latin typeface="Verdana" pitchFamily="34" charset="0"/>
            </a:endParaRPr>
          </a:p>
          <a:p>
            <a:pPr marL="273050" lvl="1" indent="-273050">
              <a:spcBef>
                <a:spcPts val="700"/>
              </a:spcBef>
              <a:buClr>
                <a:srgbClr val="CE1111"/>
              </a:buClr>
              <a:buFont typeface="Wingdings 2" pitchFamily="18" charset="2"/>
              <a:buChar char="¢"/>
            </a:pPr>
            <a:endParaRPr lang="cs-CZ" sz="1400" dirty="0">
              <a:latin typeface="Verdana" pitchFamily="34" charset="0"/>
            </a:endParaRPr>
          </a:p>
        </p:txBody>
      </p:sp>
      <p:pic>
        <p:nvPicPr>
          <p:cNvPr id="11" name="Image 14" descr="KR-ESPRESSOS-ESPRESSO_FULLAUTOMATIC-ESPRESSERIA_AUTOMATIC_EA80XX-EA8050-3050.jpg"/>
          <p:cNvPicPr>
            <a:picLocks noChangeAspect="1"/>
          </p:cNvPicPr>
          <p:nvPr/>
        </p:nvPicPr>
        <p:blipFill>
          <a:blip r:embed="rId2" cstate="print"/>
          <a:srcRect l="47928" t="51050" b="4622"/>
          <a:stretch>
            <a:fillRect/>
          </a:stretch>
        </p:blipFill>
        <p:spPr>
          <a:xfrm>
            <a:off x="1907704" y="1700808"/>
            <a:ext cx="231421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5" descr="KR-ESPRESSOS-ESPRESSO_FULLAUTOMATIC-ESPRESSERIA_AUTOMATIC_EA80XX-EA8050-3050.jpg"/>
          <p:cNvPicPr>
            <a:picLocks noChangeAspect="1"/>
          </p:cNvPicPr>
          <p:nvPr/>
        </p:nvPicPr>
        <p:blipFill>
          <a:blip r:embed="rId3" cstate="print"/>
          <a:srcRect l="47928" t="55250" r="35492" b="21650"/>
          <a:stretch>
            <a:fillRect/>
          </a:stretch>
        </p:blipFill>
        <p:spPr>
          <a:xfrm>
            <a:off x="3419872" y="4725144"/>
            <a:ext cx="1040843" cy="1503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3" descr="Z:\DGA ELECTRIQUE CULINAIRE\VPM High End &amp; Breakfast\FAMILLES DE PRODUITS HIGH END\ESPRESSO FULL AUTO\13. VISUELS\Visuels boisson\VISUELS FULL AUTO\CAPPUCCINO\JPG BD\Img_4530 v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32312F"/>
              </a:clrFrom>
              <a:clrTo>
                <a:srgbClr val="32312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060848"/>
            <a:ext cx="915595" cy="1008112"/>
          </a:xfrm>
          <a:prstGeom prst="rect">
            <a:avLst/>
          </a:prstGeom>
          <a:noFill/>
        </p:spPr>
      </p:pic>
      <p:pic>
        <p:nvPicPr>
          <p:cNvPr id="14" name="Picture 5" descr="Z:\DGA ELECTRIQUE CULINAIRE\VPM High End &amp; Breakfast\FAMILLES DE PRODUITS HIGH END\ESPRESSO FULL AUTO\13. VISUELS\Visuels boisson\VISUELS FULL AUTO\CAFE LATTE\JPG BD\Img_46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33322E"/>
              </a:clrFrom>
              <a:clrTo>
                <a:srgbClr val="33322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501008"/>
            <a:ext cx="841851" cy="1368152"/>
          </a:xfrm>
          <a:prstGeom prst="rect">
            <a:avLst/>
          </a:prstGeom>
          <a:noFill/>
        </p:spPr>
      </p:pic>
      <p:pic>
        <p:nvPicPr>
          <p:cNvPr id="15" name="Picture 2" descr="http://purchasenet.com.au/shopping/images/images_large/krups_xs60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725144"/>
            <a:ext cx="1890211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 12" descr="installing.jpg"/>
          <p:cNvPicPr>
            <a:picLocks noChangeAspect="1"/>
          </p:cNvPicPr>
          <p:nvPr/>
        </p:nvPicPr>
        <p:blipFill>
          <a:blip r:embed="rId7" cstate="print"/>
          <a:srcRect l="58723" t="12528" r="3478" b="2191"/>
          <a:stretch>
            <a:fillRect/>
          </a:stretch>
        </p:blipFill>
        <p:spPr>
          <a:xfrm>
            <a:off x="1835696" y="4725144"/>
            <a:ext cx="1191405" cy="15121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Obrázek 16" descr="logo_krups_noi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336" y="6381328"/>
            <a:ext cx="1257328" cy="28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64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2" baseType="lpstr">
      <vt:lpstr>Office Theme</vt:lpstr>
      <vt:lpstr>Snímek 1</vt:lpstr>
    </vt:vector>
  </TitlesOfParts>
  <Company>Groupe SEB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mkrizova</dc:creator>
  <cp:lastModifiedBy>HZATLOUKALOVA</cp:lastModifiedBy>
  <cp:revision>14</cp:revision>
  <dcterms:created xsi:type="dcterms:W3CDTF">2015-02-02T10:22:20Z</dcterms:created>
  <dcterms:modified xsi:type="dcterms:W3CDTF">2016-01-29T13:51:42Z</dcterms:modified>
</cp:coreProperties>
</file>