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2" r:id="rId5"/>
    <p:sldId id="258" r:id="rId6"/>
    <p:sldId id="261" r:id="rId7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enka" initials="L" lastIdx="2" clrIdx="0"/>
  <p:cmAuthor id="1" name="Augustin Schneeweiss" initials="AS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7711" autoAdjust="0"/>
  </p:normalViewPr>
  <p:slideViewPr>
    <p:cSldViewPr>
      <p:cViewPr varScale="1">
        <p:scale>
          <a:sx n="51" d="100"/>
          <a:sy n="51" d="100"/>
        </p:scale>
        <p:origin x="2484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5T12:56:41.275" idx="3">
    <p:pos x="933" y="2305"/>
    <p:text>should be picture of " Möbelpinsel mit Drehgelenk " not parquett nozzle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44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0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15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88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3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21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84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33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76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70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71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27D4-1A38-49D4-9CF1-017263579857}" type="datetimeFigureOut">
              <a:rPr lang="de-DE" smtClean="0"/>
              <a:pPr/>
              <a:t>07.06.2017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002F-55B1-40D7-B777-58E7C41CE05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32656" y="89959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THOMAS perfect</a:t>
            </a:r>
            <a:r>
              <a:rPr dirty="0"/>
              <a:t>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</a:t>
            </a:r>
            <a:r>
              <a:rPr dirty="0"/>
              <a:t>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animal pure:</a:t>
            </a:r>
          </a:p>
          <a:p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Bezsáčkový podlahový vysavač na zvířecí chlupy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6672" y="6444208"/>
            <a:ext cx="583264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Dokonalý pro chovatele zvířat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AQUA-PURE-FILTERBOX jemný prach, zvířecí chlupy,  </a:t>
            </a:r>
          </a:p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  <a:r>
              <a:rPr lang="de-DE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roztoče</a:t>
            </a: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špína se zachytí ve </a:t>
            </a:r>
            <a:r>
              <a:rPr lang="de-DE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vodě</a:t>
            </a: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a zlikvidují se </a:t>
            </a:r>
            <a:r>
              <a:rPr lang="de-DE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spolu</a:t>
            </a:r>
            <a:endParaRPr lang="de-DE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se špinavou vodou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Vysávání bez sáčku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systémem mokrého vysávání </a:t>
            </a:r>
            <a:r>
              <a:rPr lang="cs-CZ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tekutin</a:t>
            </a: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až do 1 litru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Rozsáhlý výběr hubic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Max. 1600 wattů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MADE in GERMANY</a:t>
            </a:r>
            <a:endParaRPr lang="cs-CZ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41" y="6444208"/>
            <a:ext cx="936500" cy="936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5" y="7380709"/>
            <a:ext cx="791692" cy="7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2" y="7380709"/>
            <a:ext cx="791692" cy="7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49" y="6493429"/>
            <a:ext cx="822885" cy="82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8222872"/>
            <a:ext cx="791693" cy="7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4" y="4499992"/>
            <a:ext cx="1264388" cy="11126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253432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93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116632" y="1700300"/>
            <a:ext cx="47685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Chovatelé zvířat mají konečně to, co potřebují: </a:t>
            </a:r>
          </a:p>
          <a:p>
            <a:pPr algn="just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Vysavač THOMAS perfect</a:t>
            </a:r>
            <a:r>
              <a:rPr dirty="0"/>
              <a:t>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</a:t>
            </a:r>
            <a:r>
              <a:rPr dirty="0"/>
              <a:t>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animal pure je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dokonalý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bezsáčkový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vysavač na zvířecí chlupy. </a:t>
            </a: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Vzduch je díky němu o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100 % </a:t>
            </a: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svěžejší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/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Chlupy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psů a koček, prach, roztoče a jiné částečky zápachu se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zachytí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vodě ve filtru AQUA PURE a jednoduše se zlikvidují se špinavou vodou, </a:t>
            </a:r>
          </a:p>
          <a:p>
            <a:pPr algn="just"/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bez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vzniku prachu, při čištění zásobníku na prach.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Tuto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technologii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navíc podporuje filtr HEPA 13 s filtrem z aktivního uhlí a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zajišťuje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čistý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svěží vzduch bez zápachu. Díky systému mokrého vysávání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lze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dokonce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povysávat i menší množství tekutin. A to všechno </a:t>
            </a:r>
          </a:p>
          <a:p>
            <a:pPr algn="just"/>
            <a:r>
              <a:rPr lang="cs-CZ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 in Germany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23204" y="5330403"/>
            <a:ext cx="30621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Zásobník filtru THOMAS AQUA-PURE: </a:t>
            </a:r>
          </a:p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Vysávání bez sáčku </a:t>
            </a:r>
          </a:p>
          <a:p>
            <a:br>
              <a:rPr dirty="0"/>
            </a:b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Díky pouhému 1 litru vody se povysávaný jemný prach, zvířecí chlupy, pyly, roztoče a jiné částečky špíny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zvlhčí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sprchou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spolehlivě a bez zápachu se zachytí ve vodě v jedinečném filtru AQUA-Pure. Vysáté částečky se tak už nedostanou zpátky do místnosti. 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Výsledkem je </a:t>
            </a:r>
            <a:r>
              <a:rPr lang="cs-CZ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100 % svěžejší vzduch. 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Výhodou je, že nemusíte používat a tedy ani dokupovat sáčky na prach!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1700300"/>
            <a:ext cx="2092209" cy="20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220501"/>
            <a:ext cx="2736304" cy="275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61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48"/>
          <a:stretch/>
        </p:blipFill>
        <p:spPr bwMode="auto">
          <a:xfrm>
            <a:off x="4386431" y="1259632"/>
            <a:ext cx="1778873" cy="18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04664" y="1288222"/>
            <a:ext cx="309634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Bezprašná likvidace špíny a alergenů.</a:t>
            </a:r>
          </a:p>
          <a:p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Vysátý prach, zvířecí chlupy, alergeny, roztoče, špína a další částečky prachu, které se zachytily ve vodě se jednoduše zlikvidují se špinavou vodou.</a:t>
            </a:r>
          </a:p>
          <a:p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 vzniku prachu při čištění filtračního boxu AQUA-PURE!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5" y="4132602"/>
            <a:ext cx="1591526" cy="159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852936" y="434862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Svěží a čistý vzduch v domácnosti</a:t>
            </a:r>
          </a:p>
          <a:p>
            <a:endParaRPr lang="cs-CZ" sz="1400" dirty="0"/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Částečky prachu se zachytí ve vodě a proto se vzduch v místnosti během vysávání výrazně zlepší. Kromě toho je vzduch, který vychází z vysavače mírně zvlhčený. </a:t>
            </a:r>
          </a:p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Výsledkem je mnohem svěžejší vzduch v domácnosti.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2656" y="6875383"/>
            <a:ext cx="42875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Vysoký stupeň filtrace jemného prachu: </a:t>
            </a:r>
          </a:p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Snižuje množství pylů a alergenů</a:t>
            </a:r>
          </a:p>
          <a:p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vysavačem perfect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animal pure, čtyřnásobně filtrovaný a bezpečně zachycený: 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Filtr HEPA 13, mikrofiltr odpadního vzduchu, filtr na pyly a především voda, zachytávají i nejjemnější částečky prachu a vytváří prostředí příjemné pro alergiky ve všech místnostech.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90" y="7020272"/>
            <a:ext cx="1207438" cy="12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3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74262" y="3397140"/>
            <a:ext cx="43401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Vysávání vody a vlhkosti</a:t>
            </a:r>
          </a:p>
          <a:p>
            <a:endParaRPr 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Bezsáčkovým vysavačem THOMAS perfect</a:t>
            </a:r>
            <a:r>
              <a:rPr dirty="0"/>
              <a:t>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</a:t>
            </a:r>
            <a:r>
              <a:rPr dirty="0"/>
              <a:t>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animal pure lze rychle vysát i menší množství tekutin, do 1 litru. To se hodí hlavně u nehod, jako je vytečená voda na květy nebo rozlité nápoje.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78" y="3541156"/>
            <a:ext cx="1030844" cy="103084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636912" y="1319153"/>
            <a:ext cx="3822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Konstantně vysoký sací výkon</a:t>
            </a:r>
          </a:p>
          <a:p>
            <a:br>
              <a:rPr dirty="0"/>
            </a:b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Díky účinné filtrační technice AQUA-PURE má vysavač perfect</a:t>
            </a:r>
            <a:r>
              <a:rPr dirty="0"/>
              <a:t>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</a:t>
            </a:r>
            <a:r>
              <a:rPr dirty="0"/>
              <a:t>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animal pure vždy konstantně vysoký sací výkon - při každém procesu vysávání!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0" y="1115616"/>
            <a:ext cx="1306496" cy="130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28935" y="7596336"/>
            <a:ext cx="42384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Výkonný turbokartáč, který se snadno čistí</a:t>
            </a:r>
          </a:p>
          <a:p>
            <a:endParaRPr lang="cs-CZ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Bezsáčkový vysavač disponuje výkonným turbokartáčem, který se </a:t>
            </a: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snadno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čistí. Zvířecí chlupy a prach se tak pečlivě a efektivně odstraní z každého povrchu. Domácí práce jsou pro chovatele zvířat jednoduše lehčí.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7452320"/>
            <a:ext cx="1523008" cy="152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6" y="5148064"/>
            <a:ext cx="1266104" cy="1266104"/>
          </a:xfrm>
          <a:prstGeom prst="rect">
            <a:avLst/>
          </a:prstGeom>
        </p:spPr>
      </p:pic>
      <p:sp>
        <p:nvSpPr>
          <p:cNvPr id="10" name="Textfeld 11"/>
          <p:cNvSpPr txBox="1"/>
          <p:nvPr/>
        </p:nvSpPr>
        <p:spPr>
          <a:xfrm>
            <a:off x="2370894" y="5176439"/>
            <a:ext cx="44824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Integrované dálkové ovládání</a:t>
            </a:r>
          </a:p>
          <a:p>
            <a:endParaRPr lang="cs-CZ" sz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Mimořádně šikovné a jednoduché: Pomocí dálkového ovládání integrovaného v madle lze pohodlně zvyšovat a snižovat sílu vysávání tohoto 1600 wattového podlahového vysavače, včetně úsporného stupně Eco. I zapínání a vypínání přístroje je tak velmi jednoduché. 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cs-CZ" sz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4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2636912" y="3840014"/>
            <a:ext cx="39604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Rozsáhlé příslušenství</a:t>
            </a:r>
          </a:p>
          <a:p>
            <a:endParaRPr lang="cs-CZ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Přepínatelná hubice s nožním přepínačem na koberce a tvrdé podlahy umožňuje pohodlnou výměnu hubice jednoduše "na stojáka". K dalšímu standardnímu příslušenství patří, kromě výkonné </a:t>
            </a:r>
            <a:r>
              <a:rPr lang="cs-CZ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turbohubice</a:t>
            </a: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 mimořádně široká hubice na odstraňování zvířecích chlupů z čalounění (190 mm), mimořádně dlouhá hubice na štěrbiny (360 mm) a  kartáč  na nábytek s otočným kloubem.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8" y="3804902"/>
            <a:ext cx="1660181" cy="1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55818" y="1110940"/>
            <a:ext cx="42973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Jednoduchá výměna hubic </a:t>
            </a:r>
          </a:p>
          <a:p>
            <a:endParaRPr lang="cs-CZ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sz="1100" dirty="0"/>
              <a:t>Díky praktickému nožnímu přepínači na přepínatelné univerzální hubici na koberce a tvrdé podlahy lze u vysavače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THOMAS perfect</a:t>
            </a:r>
            <a:r>
              <a:rPr sz="1100" dirty="0"/>
              <a:t>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</a:t>
            </a:r>
            <a:r>
              <a:rPr sz="1100" dirty="0"/>
              <a:t> animal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pure</a:t>
            </a:r>
            <a:r>
              <a:rPr sz="1100" dirty="0"/>
              <a:t> vyměnit hubici bez problémů a jednoduše "na stojáka".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100" dirty="0"/>
              <a:t>Pohodlný a šetrný k zádům.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clrChange>
              <a:clrFrom>
                <a:srgbClr val="E8E7E3"/>
              </a:clrFrom>
              <a:clrTo>
                <a:srgbClr val="E8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23" y="1043608"/>
            <a:ext cx="1422129" cy="142212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404664" y="6804248"/>
            <a:ext cx="648072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Rafinovaná technika</a:t>
            </a:r>
          </a:p>
          <a:p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Volnost pohybu dodávají tomuto 1600 wattovému bezsáčkovému vysavači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obratná kolečka Easy-Drive a 8 m dlouhý kabel, který umožňuje akční rádius 11 m. 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Kromě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automatického navíjení kabelu je samozřejmostí i 2stupňová parkovací poloha. 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Bezstupňová regulace síly vysávání a funkční tlačítko softtouch doplňují vybavení vysavače THOMAS perfect air animal pure.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176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4172" y="3849886"/>
            <a:ext cx="41049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Záruka</a:t>
            </a:r>
          </a:p>
          <a:p>
            <a:endParaRPr lang="cs-CZ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Společnost THOMAS nabízí na veškeré příslušenství a náhradní díly 10letou záruku možnosti dokoupení. Kromě zákonné záruky 24 měsíců nabízí společnost THOMAS navíc možnost prodloužení záruky o 6 měsíců po registraci výrobku na internetové stránce.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72792" y="1281794"/>
            <a:ext cx="36645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Vyjímečná kvalita</a:t>
            </a:r>
          </a:p>
          <a:p>
            <a:endParaRPr lang="cs-CZ" sz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Bezsáčkový vysavač THOMAS perfect</a:t>
            </a:r>
            <a:r>
              <a:rPr dirty="0"/>
              <a:t>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</a:t>
            </a:r>
            <a:r>
              <a:rPr dirty="0"/>
              <a:t>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animal pure je MADE IN GERMANY, doporučuje ho německé sdružení pro alergiky Deutsche Haut- und Allergiehilfe e.V. a v testu „Test Praktiker“ byl oceněn známkou „velmi dobrý“ za poměr ceny a výkonu. </a:t>
            </a:r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089966"/>
            <a:ext cx="1537818" cy="153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348880" y="6576318"/>
            <a:ext cx="396044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MADE IN GERMANY</a:t>
            </a:r>
          </a:p>
          <a:p>
            <a:endParaRPr lang="cs-CZ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nápadu až po špičkový výrobek: Vysavač THOMAS vymysleli a navrhli naši konstruktéři. Celý se vyrábí v Německu ve městě Neunkirchen - aby se naši zákazníci mohli v co největší míře spolehnout na funkčnost a kvalitu.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1" y="6442094"/>
            <a:ext cx="1352685" cy="135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77" y="3725842"/>
            <a:ext cx="1397243" cy="130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48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Předvádění na obrazovce (4:3)</PresentationFormat>
  <Paragraphs>75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Robert Thomas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Wiese Linda</dc:creator>
  <cp:lastModifiedBy>Augustin Schneeweiss</cp:lastModifiedBy>
  <cp:revision>76</cp:revision>
  <cp:lastPrinted>2016-12-05T15:01:04Z</cp:lastPrinted>
  <dcterms:created xsi:type="dcterms:W3CDTF">2016-12-09T11:57:07Z</dcterms:created>
  <dcterms:modified xsi:type="dcterms:W3CDTF">2017-06-07T15:30:57Z</dcterms:modified>
</cp:coreProperties>
</file>