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 smtClean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  <a:extLst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537" y="33076"/>
            <a:ext cx="6730137" cy="4320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CP70_CP50011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- SÁČKOVÝ vysavač CAPTURE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05" y="359366"/>
            <a:ext cx="8393502" cy="283703"/>
          </a:xfrm>
        </p:spPr>
        <p:txBody>
          <a:bodyPr>
            <a:no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AADC, papírový sáček, mikrofiltr, otočný kloub, kolečko otočné o 360°,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Mini Turbo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parketová hubice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335884" y="596734"/>
            <a:ext cx="3717496" cy="6239958"/>
          </a:xfrm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Výkon a vlastnosti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Použití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Koberce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a tvrdé podlahy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Energetická třída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A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Třída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vysávání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tvrdých podlah	A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Třída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vysávání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koberců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Třída zpětných prachových emisí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Hladina hluku (dB(A))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85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Spotřeba energie za rok (W)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27</a:t>
            </a: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Funkce a výbava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Systém separace prachu	Papírový sáček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Maximální příkon (W)	700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Nastavení výkonu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Fixní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Filtrace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Mikrofiltr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Předmotorový filtr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Mikrofiltr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Filtr na výstupu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Mikrofiltr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rukojeti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Standardní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Ovládání na rukojeti	Regulátor sání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Prodloužení trubky	Teleskopické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hadice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Standardní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Způsob zavírání sáčku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Zalepením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Rotace hadice u těla vysavače	360°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Spodní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kolečka otočná o 360°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1</a:t>
            </a:r>
          </a:p>
          <a:p>
            <a:pPr>
              <a:spcBef>
                <a:spcPct val="0"/>
              </a:spcBef>
            </a:pPr>
            <a:endParaRPr lang="cs-CZ" altLang="cs-CZ" sz="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Pracovní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radius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 (m)	7,5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Délka kabelu (m)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5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Navíjení kabelu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Mechanické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(pedálem)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Délka hadice (m)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1,5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Objem sáčku (l) 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2,3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Ukazatel naplnění sáčku	</a:t>
            </a:r>
            <a:endParaRPr lang="cs-CZ" altLang="cs-CZ" sz="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Plastový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držák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sáčku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Integrované držadlo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Parkovací pozice pro trubici	</a:t>
            </a:r>
            <a:endParaRPr lang="cs-CZ" altLang="cs-CZ" sz="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Typ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uložení příslušenství	V zadní části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vysavače</a:t>
            </a: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Příslušenství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Kobercová a podlahová hubice	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All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Floors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 Pro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Další hubice		</a:t>
            </a:r>
            <a:r>
              <a:rPr lang="cs-CZ" altLang="cs-CZ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Parquet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cs-CZ" altLang="cs-CZ" sz="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	Mini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Turbo </a:t>
            </a:r>
            <a:r>
              <a:rPr lang="cs-CZ" altLang="cs-CZ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Pet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Příslušenství 2v1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	Štěrbinová hubice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	Prachový kartáč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Logistická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data	</a:t>
            </a:r>
            <a:endParaRPr lang="cs-CZ" altLang="cs-CZ" sz="9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Kód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39001285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EAN kód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8016361896581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Barva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Modrá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se stříbrnou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výrobku v x š x h (cm)	23,8 x 27,6 x 40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Čistá váha výrobku (kg)	4,0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Rozměry balení v x š x h (cm)	29 x 30,5 x 50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Hrubá váha s obalem (kg)	6,9</a:t>
            </a: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39932" y="1067303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8604" y="1067314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21" descr="Hoover_kolecko-H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91" y="1474772"/>
            <a:ext cx="720000" cy="720000"/>
          </a:xfrm>
          <a:prstGeom prst="rect">
            <a:avLst/>
          </a:prstGeom>
        </p:spPr>
      </p:pic>
      <p:sp>
        <p:nvSpPr>
          <p:cNvPr id="34" name="TextBox 22"/>
          <p:cNvSpPr txBox="1"/>
          <p:nvPr/>
        </p:nvSpPr>
        <p:spPr>
          <a:xfrm>
            <a:off x="4971512" y="1666720"/>
            <a:ext cx="659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OTOČNÝ KLOUB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1" descr="Hoover_kolecko-H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39" y="2719902"/>
            <a:ext cx="720000" cy="720000"/>
          </a:xfrm>
          <a:prstGeom prst="rect">
            <a:avLst/>
          </a:prstGeom>
        </p:spPr>
      </p:pic>
      <p:sp>
        <p:nvSpPr>
          <p:cNvPr id="43" name="TextBox 22"/>
          <p:cNvSpPr txBox="1"/>
          <p:nvPr/>
        </p:nvSpPr>
        <p:spPr>
          <a:xfrm>
            <a:off x="4934228" y="2929596"/>
            <a:ext cx="78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DRŽADLO PRO PŘENÁŠENÍ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21" descr="Hoover_kolecko-H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17" y="3952895"/>
            <a:ext cx="720000" cy="720000"/>
          </a:xfrm>
          <a:prstGeom prst="rect">
            <a:avLst/>
          </a:prstGeom>
        </p:spPr>
      </p:pic>
      <p:sp>
        <p:nvSpPr>
          <p:cNvPr id="47" name="TextBox 22"/>
          <p:cNvSpPr txBox="1"/>
          <p:nvPr/>
        </p:nvSpPr>
        <p:spPr>
          <a:xfrm>
            <a:off x="4995176" y="4105234"/>
            <a:ext cx="65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PLASTOVÝ DRŽÁK SÁČKU</a:t>
            </a:r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magin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0" t="13872" r="30605" b="11674"/>
          <a:stretch>
            <a:fillRect/>
          </a:stretch>
        </p:blipFill>
        <p:spPr bwMode="auto">
          <a:xfrm>
            <a:off x="5842594" y="2071016"/>
            <a:ext cx="3303163" cy="382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9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4" t="4856" r="928" b="49274"/>
          <a:stretch/>
        </p:blipFill>
        <p:spPr bwMode="auto">
          <a:xfrm rot="16200000">
            <a:off x="4170810" y="2702650"/>
            <a:ext cx="720000" cy="7200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9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52904" r="91688" b="3446"/>
          <a:stretch/>
        </p:blipFill>
        <p:spPr bwMode="auto">
          <a:xfrm rot="5400000">
            <a:off x="4179436" y="3953963"/>
            <a:ext cx="720000" cy="7200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9" t="43452" r="35440" b="45023"/>
          <a:stretch>
            <a:fillRect/>
          </a:stretch>
        </p:blipFill>
        <p:spPr bwMode="auto">
          <a:xfrm>
            <a:off x="4264901" y="4976520"/>
            <a:ext cx="13271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4" t="71034" r="10561" b="21689"/>
          <a:stretch>
            <a:fillRect/>
          </a:stretch>
        </p:blipFill>
        <p:spPr bwMode="auto">
          <a:xfrm>
            <a:off x="4166538" y="5828271"/>
            <a:ext cx="1479771" cy="37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41" y="1012314"/>
            <a:ext cx="20716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9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54536" r="73181" b="3431"/>
          <a:stretch/>
        </p:blipFill>
        <p:spPr bwMode="auto">
          <a:xfrm rot="5400000">
            <a:off x="4164420" y="1455423"/>
            <a:ext cx="720000" cy="7200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37</Words>
  <Application>Microsoft Office PowerPoint</Application>
  <PresentationFormat>Předvádění na obrazovce (4:3)</PresentationFormat>
  <Paragraphs>55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CP70_CP50011 - SÁČKOVÝ vysavač CAPTURE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Martina Křižáková</cp:lastModifiedBy>
  <cp:revision>23</cp:revision>
  <cp:lastPrinted>2016-03-31T14:41:45Z</cp:lastPrinted>
  <dcterms:created xsi:type="dcterms:W3CDTF">2016-03-31T13:54:55Z</dcterms:created>
  <dcterms:modified xsi:type="dcterms:W3CDTF">2016-04-01T13:01:10Z</dcterms:modified>
</cp:coreProperties>
</file>