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3" r:id="rId2"/>
    <p:sldMasterId id="2147483715" r:id="rId3"/>
  </p:sldMasterIdLst>
  <p:notesMasterIdLst>
    <p:notesMasterId r:id="rId8"/>
  </p:notesMasterIdLst>
  <p:sldIdLst>
    <p:sldId id="299" r:id="rId4"/>
    <p:sldId id="303" r:id="rId5"/>
    <p:sldId id="304" r:id="rId6"/>
    <p:sldId id="305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B11FA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58" autoAdjust="0"/>
  </p:normalViewPr>
  <p:slideViewPr>
    <p:cSldViewPr>
      <p:cViewPr varScale="1">
        <p:scale>
          <a:sx n="70" d="100"/>
          <a:sy n="70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/>
          <a:lstStyle>
            <a:lvl1pPr algn="r">
              <a:defRPr sz="1200"/>
            </a:lvl1pPr>
          </a:lstStyle>
          <a:p>
            <a:fld id="{48430774-8027-420C-BD11-ADE6F339C92A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4" tIns="46497" rIns="92994" bIns="46497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994" tIns="46497" rIns="92994" bIns="46497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2994" tIns="46497" rIns="92994" bIns="46497" rtlCol="0" anchor="b"/>
          <a:lstStyle>
            <a:lvl1pPr algn="r">
              <a:defRPr sz="1200"/>
            </a:lvl1pPr>
          </a:lstStyle>
          <a:p>
            <a:fld id="{273A2AB8-9EFD-41B4-89F2-11F4C8763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4F2EE-8D0B-42CF-BBC2-DC2B5B715022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0BAA1-CA65-498F-A5C7-299805A2DC07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86103-2A81-447A-89CB-86E4C819A400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791F3-4D8F-407C-BEEC-CF8376E1B9B4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59601" y="188913"/>
            <a:ext cx="1924050" cy="58785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82694" y="188913"/>
            <a:ext cx="5624512" cy="58785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E9323-0290-4E68-A7D8-00BCA733A913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E15CE-428F-4438-BFA2-262EE9D1EFAD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1" y="635638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fld id="{6DB88055-F0D1-43D2-ABE9-15F90C5496F5}" type="datetime1">
              <a:rPr lang="en-US" smtClean="0">
                <a:solidFill>
                  <a:prstClr val="black"/>
                </a:solidFill>
                <a:latin typeface="Calibri"/>
              </a:rPr>
              <a:pPr/>
              <a:t>7/24/2015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endParaRPr lang="fr-FR" sz="1200" dirty="0">
              <a:solidFill>
                <a:prstClr val="black">
                  <a:tint val="75000"/>
                </a:prstClr>
              </a:solidFill>
              <a:latin typeface="Tempus Sans ITC" pitchFamily="82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84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 algn="l"/>
            <a:fld id="{AF194ABF-2C1B-43AF-8021-E4CBF1E216A4}" type="slidenum">
              <a:rPr lang="fr-FR" smtClean="0">
                <a:solidFill>
                  <a:prstClr val="black"/>
                </a:solidFill>
                <a:latin typeface="Calibri"/>
              </a:rPr>
              <a:pPr algn="l"/>
              <a:t>‹#›</a:t>
            </a:fld>
            <a:endParaRPr lang="fr-FR" dirty="0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2566" y="188913"/>
            <a:ext cx="768008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86962" y="1600203"/>
            <a:ext cx="3777762" cy="4467225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5105400" y="1600206"/>
            <a:ext cx="3777762" cy="2157413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5105400" y="3910013"/>
            <a:ext cx="3777762" cy="2157412"/>
          </a:xfrm>
        </p:spPr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A9F71-784C-49FE-87A9-415304B0D6C1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ADEA6-8352-4F48-947D-F9E781E3774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43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A1C2FC24-4ACF-4AD3-9ADE-3EBE5FABA278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fld id="{27C84A1B-029E-462F-BFAA-DAA48B3C5A29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2C082-EE16-4824-BE26-D89D54C626E3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07573-CB84-4A7C-AC96-29E2A280E67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A3DA-5AA2-4A9E-9B33-B78588DC213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0B958-0059-4071-B889-00901577EC79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4EFA8-88C0-4E5B-97D1-47E61AF8F7D6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291BEB-5541-41B0-A628-045D4014496A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7451" y="1600203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11751" y="1600203"/>
            <a:ext cx="3771900" cy="4467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63B18-540F-4B43-8DC5-1D658A31CE4A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8121E-3DCC-4B64-8EC0-E4DC6681695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60F17-C4D4-4F5C-BBCA-E1F193D8FE7E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241BE-E67B-4ECB-A139-7E7D092485B7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7355F-A1AD-40B4-AE19-31720A286FEA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3AAF8-15CC-4EB2-B35A-01464E38A752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E7495-22A9-4CB7-85A4-5C4F3CBE9660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7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EBCA0-CE7B-42E5-A597-82BE5DA17076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F23A1-D551-45D9-9604-54EADE3E6CF8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7E2A5-F433-4B79-9463-3E81F706050E}" type="datetime1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altLang="ja-JP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14C35-1BEC-447E-82B3-96B4CC64C6F9}" type="slidenum">
              <a:rPr lang="fr-FR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SilverBullet:Users:therezelefevre:Documents:1%20-%20ON%20THE%20GO%20[13]:1%20-%20DOSSIERS%20:SEB%20IDENTIT&#201;%20GROUPE:11&#176;%20CHARTE:01%20-%20CALAGES:PRES%20POWER%20PONT:CALAGE:IMPORTLOGO.jpg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SilverBullet:Users:therezelefevre:Documents:1%20-%20ON%20THE%20GO%20[13]:1%20-%20DOSSIERS%20:SEB%20IDENTIT&#201;%20GROUPE:11&#176;%20CHARTE:01%20-%20CALAGES:PRES%20POWER%20PONT:CALAGE:IMPORTLOGO.jpg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2690" y="188913"/>
            <a:ext cx="76803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et modifiez le titre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00203"/>
            <a:ext cx="76962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smtClean="0"/>
              <a:t>Cliquez pour modifier les styles du texte du masque</a:t>
            </a:r>
          </a:p>
          <a:p>
            <a:pPr lvl="1"/>
            <a:r>
              <a:rPr lang="fr-FR" altLang="ja-JP" smtClean="0"/>
              <a:t>Deuxième niveau</a:t>
            </a:r>
          </a:p>
          <a:p>
            <a:pPr lvl="2"/>
            <a:r>
              <a:rPr lang="fr-FR" altLang="ja-JP" smtClean="0"/>
              <a:t>Troisième niveau</a:t>
            </a:r>
          </a:p>
          <a:p>
            <a:pPr lvl="3"/>
            <a:r>
              <a:rPr lang="fr-FR" altLang="ja-JP" smtClean="0"/>
              <a:t>Quatrième niveau</a:t>
            </a:r>
          </a:p>
          <a:p>
            <a:pPr lvl="4"/>
            <a:r>
              <a:rPr lang="fr-FR" altLang="ja-JP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95388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0AAC43-0A21-4046-883C-8030E09657EE}" type="datetime1">
              <a:rPr lang="en-US" altLang="ja-JP" smtClean="0">
                <a:solidFill>
                  <a:srgbClr val="000000"/>
                </a:solidFill>
                <a:ea typeface="ＭＳ Ｐゴシック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7/24/2015</a:t>
            </a:fld>
            <a:endParaRPr lang="fr-FR" altLang="ja-JP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ja-JP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277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4293B1-3AC9-4689-A8BE-0CC13506DC63}" type="slidenum">
              <a:rPr lang="fr-FR" altLang="ja-JP">
                <a:solidFill>
                  <a:srgbClr val="000000"/>
                </a:solidFill>
                <a:ea typeface="ＭＳ Ｐゴシック" pitchFamily="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altLang="ja-JP" dirty="0">
              <a:solidFill>
                <a:srgbClr val="000000"/>
              </a:solidFill>
              <a:ea typeface="ＭＳ Ｐゴシック" pitchFamily="1" charset="-128"/>
            </a:endParaRPr>
          </a:p>
        </p:txBody>
      </p:sp>
      <p:pic>
        <p:nvPicPr>
          <p:cNvPr id="10247" name="Picture 7" descr="SilverBullet:Users:therezelefevre:Documents:1 - ON THE GO [13]:1 - DOSSIERS :SEB IDENTITÉ GROUPE:11° CHARTE:01 - CALAGES:PRES POWER PONT:CALAGE:IMPORTLOGO.jpg"/>
          <p:cNvPicPr>
            <a:picLocks noChangeAspect="1" noChangeArrowheads="1"/>
          </p:cNvPicPr>
          <p:nvPr/>
        </p:nvPicPr>
        <p:blipFill>
          <a:blip r:embed="rId16" r:link="rId17" cstate="print"/>
          <a:srcRect/>
          <a:stretch>
            <a:fillRect/>
          </a:stretch>
        </p:blipFill>
        <p:spPr bwMode="auto">
          <a:xfrm>
            <a:off x="7" y="0"/>
            <a:ext cx="11096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pitchFamily="34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11"/>
        </a:buClr>
        <a:buFont typeface="Wingdings 2" pitchFamily="18" charset="2"/>
        <a:buChar char="¢"/>
        <a:defRPr sz="2400" b="1">
          <a:solidFill>
            <a:srgbClr val="8E85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>
          <a:solidFill>
            <a:srgbClr val="8E858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1700">
          <a:solidFill>
            <a:srgbClr val="8E858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8E858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EA3DA-5AA2-4A9E-9B33-B78588DC2138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24/07/2015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0B958-0059-4071-B889-00901577EC7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7" descr="SilverBullet:Users:therezelefevre:Documents:1 - ON THE GO [13]:1 - DOSSIERS :SEB IDENTITÉ GROUPE:11° CHARTE:01 - CALAGES:PRES POWER PONT:CALAGE:IMPORTLOGO.jpg"/>
          <p:cNvPicPr>
            <a:picLocks noChangeAspect="1" noChangeArrowheads="1"/>
          </p:cNvPicPr>
          <p:nvPr userDrawn="1"/>
        </p:nvPicPr>
        <p:blipFill>
          <a:blip r:embed="rId13" r:link="rId14" cstate="print"/>
          <a:srcRect/>
          <a:stretch>
            <a:fillRect/>
          </a:stretch>
        </p:blipFill>
        <p:spPr bwMode="auto">
          <a:xfrm>
            <a:off x="13" y="0"/>
            <a:ext cx="1109663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Line 8"/>
          <p:cNvSpPr>
            <a:spLocks noChangeShapeType="1"/>
          </p:cNvSpPr>
          <p:nvPr userDrawn="1"/>
        </p:nvSpPr>
        <p:spPr bwMode="auto">
          <a:xfrm>
            <a:off x="1182688" y="188913"/>
            <a:ext cx="0" cy="6553200"/>
          </a:xfrm>
          <a:prstGeom prst="line">
            <a:avLst/>
          </a:prstGeom>
          <a:noFill/>
          <a:ln w="38100">
            <a:solidFill>
              <a:srgbClr val="808080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 baseline="3000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0" y="6429396"/>
            <a:ext cx="1142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SBU </a:t>
            </a:r>
            <a:r>
              <a:rPr lang="fr-FR" sz="8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Personal</a:t>
            </a:r>
            <a:r>
              <a:rPr lang="fr-FR" sz="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Care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E858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E1111"/>
        </a:buClr>
        <a:buFont typeface="Wingdings 2" pitchFamily="18" charset="2"/>
        <a:buChar char="¢"/>
        <a:defRPr sz="2400" b="1">
          <a:solidFill>
            <a:srgbClr val="8E858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>
          <a:solidFill>
            <a:srgbClr val="8E858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¡"/>
        <a:defRPr sz="1700">
          <a:solidFill>
            <a:srgbClr val="8E858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8E858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8E858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77072"/>
            <a:ext cx="1390348" cy="2245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851920" y="764704"/>
            <a:ext cx="5004048" cy="388414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Stainless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Steel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blades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(40 mm) </a:t>
            </a: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Titanium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coated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moving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blade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100% waterproof, use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wet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&amp;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dry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2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adjustable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hair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combs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for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different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cutting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lengths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  -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comb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1: 7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settings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(3 – 15 mm)</a:t>
            </a: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  -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comb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2: 7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settings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(17 – 29 mm)</a:t>
            </a: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Precision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setting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: 2 mm</a:t>
            </a: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Corded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/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Cordless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Autonomy: 45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mins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Rechargeable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battery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(Ni-MH)</a:t>
            </a: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Charging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time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: 12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hours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LED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charging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indicator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light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Storage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bag (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qualitative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fabric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bag)</a:t>
            </a:r>
          </a:p>
          <a:p>
            <a:pPr marL="342900" indent="-342900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Accessories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oil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bottle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cleaning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  <a:cs typeface="Calibri" pitchFamily="34" charset="0"/>
              </a:rPr>
              <a:t> brush, adaptor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hair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&amp;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body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clipper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wet&amp;dr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y TN5100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412135"/>
            <a:ext cx="1403647" cy="44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1404822"/>
            <a:ext cx="1008111" cy="111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01008"/>
            <a:ext cx="91738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pngimg.com/upload/water_PNG328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608093">
            <a:off x="2241495" y="206568"/>
            <a:ext cx="1311954" cy="2417235"/>
          </a:xfrm>
          <a:prstGeom prst="rect">
            <a:avLst/>
          </a:prstGeom>
          <a:noFill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484784"/>
            <a:ext cx="1167892" cy="322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0312" y="4664145"/>
            <a:ext cx="1763687" cy="2193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71800" y="5157192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19335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959424" y="525498"/>
            <a:ext cx="5184576" cy="6340197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dirty="0" err="1" smtClean="0">
                <a:solidFill>
                  <a:srgbClr val="8E8581"/>
                </a:solidFill>
                <a:latin typeface="Calibri" pitchFamily="34" charset="0"/>
              </a:rPr>
              <a:t>Zastřihávač</a:t>
            </a:r>
            <a:r>
              <a:rPr lang="cs-CZ" sz="1450" dirty="0" smtClean="0">
                <a:solidFill>
                  <a:srgbClr val="8E8581"/>
                </a:solidFill>
                <a:latin typeface="Calibri" pitchFamily="34" charset="0"/>
              </a:rPr>
              <a:t> na vlasy a tělo s výjimečnou účinností a přesností</a:t>
            </a:r>
            <a:endParaRPr lang="cs-CZ" sz="145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100% voděodolný WET &amp; DRY </a:t>
            </a: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systém pro možnost používání ve sprše</a:t>
            </a:r>
          </a:p>
          <a:p>
            <a:pPr marL="273050" lvl="2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Ideální </a:t>
            </a:r>
            <a:r>
              <a:rPr lang="cs-CZ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nejen na vlasy, ale i pro zastřižení nežádoucího ochlupení</a:t>
            </a: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(podpaží, břicho, apod.)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Profesionální  dlouhotrvající kvalitu  zastřižení poskytuje vysoce kvalitní čepel z nerezové oceli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Vysoce odolný titanový povrch </a:t>
            </a: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pohyblivých částí pro ostrost čepele a dlouhotrvající životnost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Unikátní čepel s ultra ostrými hranami zastřihne všechny typy vlasů jedním tahem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Jedinečný tvar hřebene zabraňuje shlukování vlasů pro dokonalý výsledek střihu</a:t>
            </a:r>
          </a:p>
          <a:p>
            <a:pPr marL="273050" lvl="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Plně omyvatelný:  </a:t>
            </a: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snadné čištění a maximální hygiena</a:t>
            </a:r>
            <a:endParaRPr lang="en-GB" sz="145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en-GB" sz="145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Velmi</a:t>
            </a:r>
            <a:r>
              <a:rPr lang="en-GB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145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odolný</a:t>
            </a:r>
            <a:r>
              <a:rPr lang="en-GB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motor</a:t>
            </a:r>
            <a:endParaRPr lang="cs-CZ" sz="1450" b="1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lvl="0" indent="-266700" fontAlgn="base"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14 nastavitelných délek střihu, krok nastavení 2 mm</a:t>
            </a:r>
            <a:endParaRPr lang="en-GB" sz="1450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lvl="2" indent="-266700" fontAlgn="base"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2 výměnné hřebenové nástavce:</a:t>
            </a:r>
          </a:p>
          <a:p>
            <a:pPr marL="730250" lvl="4" indent="-266700" fontAlgn="base"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1. </a:t>
            </a: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nástavec: 7 pozic (3 - 15 mm)</a:t>
            </a:r>
          </a:p>
          <a:p>
            <a:pPr marL="730250" lvl="4" indent="-266700" fontAlgn="base"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2. nástavec: 7 pozic (17 – 29 mm)</a:t>
            </a:r>
            <a:endParaRPr lang="en-GB" sz="1450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lvl="2" indent="-266700" fontAlgn="base"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Bez nástavce: 1 mm </a:t>
            </a:r>
            <a:endParaRPr lang="en-GB" sz="1450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lvl="2" indent="-266700" fontAlgn="base"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Snadná a přesná kontrola správné délky</a:t>
            </a:r>
            <a:endParaRPr lang="en-GB" sz="1450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lvl="2" indent="-266700" fontAlgn="base">
              <a:buClr>
                <a:srgbClr val="CE1111"/>
              </a:buClr>
              <a:buFont typeface="Wingdings 2" pitchFamily="18" charset="2"/>
              <a:buChar char="¢"/>
              <a:defRPr/>
            </a:pPr>
            <a:r>
              <a:rPr lang="cs-CZ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Bez rizika neočekávané změny délky během stříhání </a:t>
            </a:r>
            <a:endParaRPr lang="en-GB" sz="1450" dirty="0" err="1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B</a:t>
            </a:r>
            <a:r>
              <a:rPr lang="en-US" sz="145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ezšňůrové</a:t>
            </a:r>
            <a:r>
              <a:rPr lang="en-US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450" b="1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použití</a:t>
            </a:r>
            <a:r>
              <a:rPr lang="en-US" sz="145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– </a:t>
            </a:r>
            <a:r>
              <a:rPr lang="en-US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samostatný</a:t>
            </a:r>
            <a:r>
              <a:rPr lang="en-US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chod</a:t>
            </a:r>
            <a:r>
              <a:rPr lang="en-US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45</a:t>
            </a:r>
            <a:r>
              <a:rPr lang="en-US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US" sz="145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minut</a:t>
            </a:r>
            <a:endParaRPr lang="cs-CZ" sz="145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Indikátor nabíjení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Cestovní pouzdro</a:t>
            </a:r>
            <a:endParaRPr lang="en-US" sz="145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Set pro snadnou údržbu: čistící kartáček a olej pro dlouhodobě komfortní použití</a:t>
            </a:r>
            <a:endParaRPr lang="en-GB" sz="145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450" dirty="0" smtClean="0">
                <a:solidFill>
                  <a:srgbClr val="8E8581"/>
                </a:solidFill>
                <a:latin typeface="Calibri" pitchFamily="34" charset="0"/>
              </a:rPr>
              <a:t>vylepšený ergonomický tvar </a:t>
            </a:r>
            <a:r>
              <a:rPr lang="cs-CZ" sz="145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pro příjemnou manipulaci</a:t>
            </a:r>
            <a:endParaRPr lang="en-GB" sz="145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zastřihávač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hair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&amp;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body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W</a:t>
            </a: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et&amp;dr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y TN5100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412135"/>
            <a:ext cx="1403647" cy="44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1404822"/>
            <a:ext cx="1008111" cy="111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01008"/>
            <a:ext cx="91738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pngimg.com/upload/water_PNG328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608093">
            <a:off x="2097479" y="-414119"/>
            <a:ext cx="1311954" cy="2417235"/>
          </a:xfrm>
          <a:prstGeom prst="rect">
            <a:avLst/>
          </a:prstGeom>
          <a:noFill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7" y="5066581"/>
            <a:ext cx="1440160" cy="179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5656" y="3789040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19335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959424" y="748636"/>
            <a:ext cx="5184576" cy="5893921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Zastrihávač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na vlasy a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telo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s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výnimočnou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účinnosťou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a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presnosťou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100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%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vodeodolný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WET &amp; DRY systém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možnosť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používania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v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sprche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ideálne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nielen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na vlasy, ale aj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zastrihnutie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nežiaduceho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ochlpenia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(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podpazušie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brucho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apod.),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profesionálnu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 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dlhotrvajúci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kvalitu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zastrihnutia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poskytuje vysoko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kvalitné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čepeľ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z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nerezovej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ocele,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vysoko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odolný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titánový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povrch pohyblivých častí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ostrosť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čepele a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dlhotrvajúcu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životnosť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unikátna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čepeľ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s ultra ostrými hranami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zastrihne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všetky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typy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vlasov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jedným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ťahom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jedinečný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tvar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hrebeňa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zabraňuje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zhlukovaniu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vlasov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dokonalý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výsledok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strihu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plne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umývateľný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: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ľahké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čistenie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a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maximálna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hygiena,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veľmi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odolný motor,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14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nastaviteľných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dĺžok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strihu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krok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nastavenia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2 mm,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2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výmenné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hrebeňové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nástavce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:</a:t>
            </a:r>
          </a:p>
          <a:p>
            <a:pPr marL="730250" lvl="1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1. nadstavec: 7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pozícií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(3 - 15 mm),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730250" lvl="1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2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. nadstavec: 7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pozícií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(17 - 29 mm ),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bez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nadstavca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: 1 mm,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ľahká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a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presná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kontrola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správnej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dĺžky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bez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rizika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neočakávanej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zmeny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dĺžky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počas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strihania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sieťové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i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bezšnúrové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použitie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- samostatný chod 45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minút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indikátor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nabíjania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cestovné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puzdro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set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jednoduchú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údržbu: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čistiaca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kefka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a olej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dlhodobo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komfortné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použitie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, </a:t>
            </a:r>
            <a:endParaRPr lang="cs-CZ" sz="13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vylepšený 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ergonomický tvar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pre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príjemnú</a:t>
            </a:r>
            <a:r>
              <a:rPr lang="cs-CZ" sz="13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300" dirty="0" err="1" smtClean="0">
                <a:solidFill>
                  <a:srgbClr val="8E8581"/>
                </a:solidFill>
                <a:latin typeface="Calibri" pitchFamily="34" charset="0"/>
              </a:rPr>
              <a:t>manipuláciu</a:t>
            </a:r>
            <a:endParaRPr lang="en-GB" sz="13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zastrihávač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hair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&amp;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body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clipper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W</a:t>
            </a: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et&amp;dr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y TN5100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412135"/>
            <a:ext cx="1403647" cy="44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1404822"/>
            <a:ext cx="1008111" cy="111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01008"/>
            <a:ext cx="91738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pngimg.com/upload/water_PNG328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608093">
            <a:off x="2097479" y="-414119"/>
            <a:ext cx="1311954" cy="2417235"/>
          </a:xfrm>
          <a:prstGeom prst="rect">
            <a:avLst/>
          </a:prstGeom>
          <a:noFill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7" y="5066581"/>
            <a:ext cx="1440160" cy="179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5656" y="3789040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24744"/>
            <a:ext cx="193357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3959424" y="1384839"/>
            <a:ext cx="5184576" cy="4278094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Multifunkciós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használat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: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hajra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és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téstre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14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beállíthátó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nyírásmagasság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: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2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cserélhetö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fesüfeltét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(3 - 15 mm), (17 – 29 mm)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Feltét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nélkül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: 1 mm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Könnyü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és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pontos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hosszúság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ellenörzés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A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nem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várt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hosszúság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közbeni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használathoz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Wet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&amp;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dry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funkció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a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zuhanyzás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közbeni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használathoz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Ideális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a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nem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kívánt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szörzet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lenyírásához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(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hónalj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,has,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stb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.)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Vágófésüvel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és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nélkül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(min.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hossz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1 mm)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Kábel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néküli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használat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akár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40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percen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keresztül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Minöségi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penget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itán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felülettel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– a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nyírás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kivételes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minösége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a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fokozott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keménységnek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köszönhetöen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Teljesen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elmosható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: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könnyü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tisztítás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és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maximális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higiénia</a:t>
            </a:r>
            <a:endParaRPr lang="cs-CZ" sz="1600" dirty="0" smtClean="0">
              <a:solidFill>
                <a:srgbClr val="8E8581"/>
              </a:solidFill>
              <a:latin typeface="Calibri" pitchFamily="34" charset="0"/>
            </a:endParaRP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Nagyon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ellenálló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motor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Karbantartó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csomag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: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tisztítókefe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és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olaj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</a:p>
          <a:p>
            <a:pPr marL="273050" indent="-266700">
              <a:buClr>
                <a:srgbClr val="CE1111"/>
              </a:buClr>
              <a:buFont typeface="Wingdings 2" pitchFamily="18" charset="2"/>
              <a:buChar char="¢"/>
            </a:pP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Ergonómikus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alak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a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komfortos</a:t>
            </a:r>
            <a:r>
              <a:rPr lang="cs-CZ" sz="1600" dirty="0" smtClean="0">
                <a:solidFill>
                  <a:srgbClr val="8E8581"/>
                </a:solidFill>
                <a:latin typeface="Calibri" pitchFamily="34" charset="0"/>
              </a:rPr>
              <a:t> </a:t>
            </a:r>
            <a:r>
              <a:rPr lang="cs-CZ" sz="1600" dirty="0" err="1" smtClean="0">
                <a:solidFill>
                  <a:srgbClr val="8E8581"/>
                </a:solidFill>
                <a:latin typeface="Calibri" pitchFamily="34" charset="0"/>
              </a:rPr>
              <a:t>használathoz</a:t>
            </a:r>
            <a:endParaRPr lang="en-GB" sz="16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03350" y="0"/>
            <a:ext cx="7740650" cy="46166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Rowenta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Hajnyíró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hair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&amp;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 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body W</a:t>
            </a:r>
            <a:r>
              <a:rPr lang="en-US" sz="2400" b="1" dirty="0" err="1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et&amp;dr</a:t>
            </a:r>
            <a:r>
              <a:rPr lang="cs-CZ" sz="2400" b="1" dirty="0" smtClean="0">
                <a:solidFill>
                  <a:schemeClr val="bg1"/>
                </a:solidFill>
                <a:latin typeface="Calibri" pitchFamily="34" charset="0"/>
                <a:ea typeface="Times New Roman" pitchFamily="18" charset="0"/>
              </a:rPr>
              <a:t>y TN5100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1403350" y="0"/>
            <a:ext cx="0" cy="6165850"/>
          </a:xfrm>
          <a:prstGeom prst="line">
            <a:avLst/>
          </a:prstGeom>
          <a:noFill/>
          <a:ln w="38100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 dirty="0">
              <a:solidFill>
                <a:prstClr val="black"/>
              </a:solidFill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412135"/>
            <a:ext cx="1403647" cy="44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564904"/>
            <a:ext cx="8640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3" y="1404822"/>
            <a:ext cx="1008111" cy="111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3501008"/>
            <a:ext cx="917381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http://pngimg.com/upload/water_PNG3288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608093">
            <a:off x="2097479" y="-414119"/>
            <a:ext cx="1311954" cy="2417235"/>
          </a:xfrm>
          <a:prstGeom prst="rect">
            <a:avLst/>
          </a:prstGeom>
          <a:noFill/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75657" y="5066581"/>
            <a:ext cx="1440160" cy="179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5656" y="3789040"/>
            <a:ext cx="12573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GSEB template">
  <a:themeElements>
    <a:clrScheme name="SEB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 Presentatio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SEB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EB Presentation">
  <a:themeElements>
    <a:clrScheme name="SEB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EB Presentation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SEB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B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B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4092</TotalTime>
  <Words>301</Words>
  <Application>Microsoft Office PowerPoint</Application>
  <PresentationFormat>Předvádění na obrazovce (4:3)</PresentationFormat>
  <Paragraphs>75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3_GSEB template</vt:lpstr>
      <vt:lpstr>2_Conception personnalisée</vt:lpstr>
      <vt:lpstr>1_SEB Presentation</vt:lpstr>
      <vt:lpstr>Snímek 1</vt:lpstr>
      <vt:lpstr>Snímek 2</vt:lpstr>
      <vt:lpstr>Snímek 3</vt:lpstr>
      <vt:lpstr>Snímek 4</vt:lpstr>
    </vt:vector>
  </TitlesOfParts>
  <Company>Groupe SEB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afojtikova</dc:creator>
  <cp:lastModifiedBy>mkrizova</cp:lastModifiedBy>
  <cp:revision>466</cp:revision>
  <dcterms:created xsi:type="dcterms:W3CDTF">2014-10-23T12:16:46Z</dcterms:created>
  <dcterms:modified xsi:type="dcterms:W3CDTF">2015-07-24T13:44:38Z</dcterms:modified>
</cp:coreProperties>
</file>